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7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59" r:id="rId24"/>
    <p:sldId id="280" r:id="rId25"/>
    <p:sldId id="278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88936" autoAdjust="0"/>
  </p:normalViewPr>
  <p:slideViewPr>
    <p:cSldViewPr snapToGrid="0">
      <p:cViewPr>
        <p:scale>
          <a:sx n="59" d="100"/>
          <a:sy n="59" d="100"/>
        </p:scale>
        <p:origin x="163" y="5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7aa8084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f7aa8084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Mike </a:t>
            </a:r>
            <a:r>
              <a:rPr lang="en-US" sz="1000" dirty="0" err="1"/>
              <a:t>yuav</a:t>
            </a:r>
            <a:r>
              <a:rPr lang="en-US" sz="1000" dirty="0"/>
              <a:t> </a:t>
            </a:r>
            <a:r>
              <a:rPr lang="en-US" sz="1000" dirty="0" err="1"/>
              <a:t>txais</a:t>
            </a:r>
            <a:r>
              <a:rPr lang="en-US" sz="1000" dirty="0"/>
              <a:t> </a:t>
            </a:r>
            <a:r>
              <a:rPr lang="en-US" sz="1000" dirty="0" err="1"/>
              <a:t>tos</a:t>
            </a:r>
            <a:r>
              <a:rPr lang="en-US" sz="1000" dirty="0"/>
              <a:t> </a:t>
            </a:r>
            <a:r>
              <a:rPr lang="en-US" sz="1000" dirty="0" err="1"/>
              <a:t>txhua</a:t>
            </a:r>
            <a:r>
              <a:rPr lang="en-US" sz="1000" dirty="0"/>
              <a:t> </a:t>
            </a:r>
            <a:r>
              <a:rPr lang="en-US" sz="1000" dirty="0" err="1"/>
              <a:t>tus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ceeb</a:t>
            </a:r>
            <a:r>
              <a:rPr lang="en-US" sz="1000" dirty="0"/>
              <a:t> </a:t>
            </a:r>
            <a:r>
              <a:rPr lang="en-US" sz="1000" dirty="0" err="1"/>
              <a:t>toom</a:t>
            </a:r>
            <a:r>
              <a:rPr lang="en-US" sz="1000" dirty="0"/>
              <a:t> </a:t>
            </a:r>
            <a:r>
              <a:rPr lang="en-US" sz="1000" dirty="0" err="1"/>
              <a:t>rau</a:t>
            </a:r>
            <a:r>
              <a:rPr lang="en-US" sz="1000" dirty="0"/>
              <a:t> </a:t>
            </a:r>
            <a:r>
              <a:rPr lang="en-US" sz="1000" dirty="0" err="1"/>
              <a:t>lawv</a:t>
            </a:r>
            <a:r>
              <a:rPr lang="en-US" sz="1000" dirty="0"/>
              <a:t> </a:t>
            </a:r>
            <a:r>
              <a:rPr lang="en-US" sz="1000" dirty="0" err="1"/>
              <a:t>kom</a:t>
            </a:r>
            <a:r>
              <a:rPr lang="en-US" sz="1000" dirty="0"/>
              <a:t> </a:t>
            </a:r>
            <a:r>
              <a:rPr lang="en-US" sz="1000" dirty="0" err="1"/>
              <a:t>muab</a:t>
            </a:r>
            <a:r>
              <a:rPr lang="en-US" sz="1000" dirty="0"/>
              <a:t> </a:t>
            </a:r>
            <a:r>
              <a:rPr lang="en-US" sz="1000" dirty="0" err="1"/>
              <a:t>lawv</a:t>
            </a:r>
            <a:r>
              <a:rPr lang="en-US" sz="1000" dirty="0"/>
              <a:t> </a:t>
            </a:r>
            <a:r>
              <a:rPr lang="en-US" sz="1000" dirty="0" err="1"/>
              <a:t>lub</a:t>
            </a:r>
            <a:r>
              <a:rPr lang="en-US" sz="1000" dirty="0"/>
              <a:t> </a:t>
            </a:r>
            <a:r>
              <a:rPr lang="en-US" sz="1000" dirty="0" err="1"/>
              <a:t>npe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lub</a:t>
            </a:r>
            <a:r>
              <a:rPr lang="en-US" sz="1000" dirty="0"/>
              <a:t> </a:t>
            </a:r>
            <a:r>
              <a:rPr lang="en-US" sz="1000" dirty="0" err="1"/>
              <a:t>koom</a:t>
            </a:r>
            <a:r>
              <a:rPr lang="en-US" sz="1000" dirty="0"/>
              <a:t> </a:t>
            </a:r>
            <a:r>
              <a:rPr lang="en-US" sz="1000" dirty="0" err="1"/>
              <a:t>haum</a:t>
            </a:r>
            <a:r>
              <a:rPr lang="en-US" sz="1000" dirty="0"/>
              <a:t> </a:t>
            </a:r>
            <a:r>
              <a:rPr lang="en-US" sz="1000" dirty="0" err="1"/>
              <a:t>tso</a:t>
            </a:r>
            <a:r>
              <a:rPr lang="en-US" sz="1000" dirty="0"/>
              <a:t> </a:t>
            </a:r>
            <a:r>
              <a:rPr lang="en-US" sz="1000" dirty="0" err="1"/>
              <a:t>rau</a:t>
            </a:r>
            <a:r>
              <a:rPr lang="en-US" sz="1000" dirty="0"/>
              <a:t> </a:t>
            </a:r>
            <a:r>
              <a:rPr lang="en-US" sz="1000" dirty="0" err="1"/>
              <a:t>hauv</a:t>
            </a:r>
            <a:r>
              <a:rPr lang="en-US" sz="1000" dirty="0"/>
              <a:t> </a:t>
            </a:r>
            <a:r>
              <a:rPr lang="en-US" sz="1000" dirty="0" err="1"/>
              <a:t>lub</a:t>
            </a:r>
            <a:r>
              <a:rPr lang="en-US" sz="1000" dirty="0"/>
              <a:t> box sib </a:t>
            </a:r>
            <a:r>
              <a:rPr lang="en-US" sz="1000" dirty="0" err="1"/>
              <a:t>tham</a:t>
            </a:r>
            <a:r>
              <a:rPr lang="en-US" sz="1000" dirty="0"/>
              <a:t>.</a:t>
            </a:r>
            <a:endParaRPr sz="10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7aa80843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7aa80843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feed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d56c113f1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d56c113f1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feed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d56c113f1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d56c113f1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d56c113f1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d56c113f1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d56c113f1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fd56c113f1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d56c113f1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d56c113f1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d56c113f1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d56c113f1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d56c113f1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d56c113f1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d56c113f1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d56c113f1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d56c113f1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d56c113f1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74ac763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f74ac763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/>
              <a:t>Nayamin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d56c113f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d56c113f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d56c113f1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d56c113f1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56c113f1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56c113f1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7aa8084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7aa8084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Daniel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nws</a:t>
            </a:r>
            <a:r>
              <a:rPr lang="en-US" sz="1000" dirty="0"/>
              <a:t> </a:t>
            </a:r>
            <a:r>
              <a:rPr lang="en-US" sz="1000" dirty="0" err="1"/>
              <a:t>tus</a:t>
            </a:r>
            <a:r>
              <a:rPr lang="en-US" sz="1000" dirty="0"/>
              <a:t> </a:t>
            </a:r>
            <a:r>
              <a:rPr lang="en-US" sz="1000" dirty="0" err="1"/>
              <a:t>kheej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txoj</a:t>
            </a:r>
            <a:r>
              <a:rPr lang="en-US" sz="1000" dirty="0"/>
              <a:t> </a:t>
            </a:r>
            <a:r>
              <a:rPr lang="en-US" sz="1000" dirty="0" err="1"/>
              <a:t>hauj</a:t>
            </a:r>
            <a:r>
              <a:rPr lang="en-US" sz="1000" dirty="0"/>
              <a:t> </a:t>
            </a:r>
            <a:r>
              <a:rPr lang="en-US" sz="1000" dirty="0" err="1"/>
              <a:t>lwm</a:t>
            </a:r>
            <a:r>
              <a:rPr lang="en-US" sz="1000" dirty="0"/>
              <a:t> </a:t>
            </a:r>
            <a:r>
              <a:rPr lang="en-US" sz="1000" dirty="0" err="1"/>
              <a:t>uas</a:t>
            </a:r>
            <a:r>
              <a:rPr lang="en-US" sz="1000" dirty="0"/>
              <a:t> </a:t>
            </a:r>
            <a:r>
              <a:rPr lang="en-US" sz="1000" dirty="0" err="1"/>
              <a:t>nws</a:t>
            </a:r>
            <a:r>
              <a:rPr lang="en-US" sz="1000" dirty="0"/>
              <a:t> tau </a:t>
            </a:r>
            <a:r>
              <a:rPr lang="en-US" sz="1000" dirty="0" err="1"/>
              <a:t>ua</a:t>
            </a:r>
            <a:r>
              <a:rPr lang="en-US" sz="1000" dirty="0"/>
              <a:t> </a:t>
            </a:r>
            <a:r>
              <a:rPr lang="en-US" sz="1000" dirty="0" err="1"/>
              <a:t>rau</a:t>
            </a:r>
            <a:r>
              <a:rPr lang="en-US" sz="1000" dirty="0"/>
              <a:t> ENP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3-5 </a:t>
            </a:r>
            <a:r>
              <a:rPr lang="en-US" sz="1000" dirty="0" err="1"/>
              <a:t>feeb</a:t>
            </a:r>
            <a:endParaRPr lang="en-US" sz="1000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7aa8084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7aa8084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Daniel </a:t>
            </a:r>
            <a:r>
              <a:rPr lang="en-US" sz="800" dirty="0" err="1"/>
              <a:t>rov</a:t>
            </a:r>
            <a:r>
              <a:rPr lang="en-US" sz="800" dirty="0"/>
              <a:t> </a:t>
            </a:r>
            <a:r>
              <a:rPr lang="en-US" sz="800" dirty="0" err="1"/>
              <a:t>xyuas</a:t>
            </a:r>
            <a:r>
              <a:rPr lang="en-US" sz="800" dirty="0"/>
              <a:t> </a:t>
            </a:r>
            <a:r>
              <a:rPr lang="en-US" sz="800" dirty="0" err="1"/>
              <a:t>cov</a:t>
            </a:r>
            <a:r>
              <a:rPr lang="en-US" sz="800" dirty="0"/>
              <a:t> </a:t>
            </a:r>
            <a:r>
              <a:rPr lang="en-US" sz="800" dirty="0" err="1"/>
              <a:t>txheej</a:t>
            </a:r>
            <a:r>
              <a:rPr lang="en-US" sz="800" dirty="0"/>
              <a:t> </a:t>
            </a:r>
            <a:r>
              <a:rPr lang="en-US" sz="800" dirty="0" err="1"/>
              <a:t>txheem</a:t>
            </a:r>
            <a:r>
              <a:rPr lang="en-US" sz="800" dirty="0"/>
              <a:t> </a:t>
            </a:r>
            <a:r>
              <a:rPr lang="en-US" sz="800" dirty="0" err="1"/>
              <a:t>dej</a:t>
            </a:r>
            <a:r>
              <a:rPr lang="en-US" sz="800" dirty="0"/>
              <a:t> </a:t>
            </a:r>
            <a:r>
              <a:rPr lang="en-US" sz="800" dirty="0" err="1"/>
              <a:t>khov</a:t>
            </a:r>
            <a:r>
              <a:rPr lang="en-US" sz="800" dirty="0"/>
              <a:t> </a:t>
            </a:r>
            <a:r>
              <a:rPr lang="en-US" sz="800" dirty="0" err="1"/>
              <a:t>thiab</a:t>
            </a:r>
            <a:r>
              <a:rPr lang="en-US" sz="800" dirty="0"/>
              <a:t> </a:t>
            </a:r>
            <a:r>
              <a:rPr lang="en-US" sz="800" dirty="0" err="1"/>
              <a:t>ua</a:t>
            </a:r>
            <a:r>
              <a:rPr lang="en-US" sz="800" dirty="0"/>
              <a:t> </a:t>
            </a:r>
            <a:r>
              <a:rPr lang="en-US" sz="800" dirty="0" err="1"/>
              <a:t>kev</a:t>
            </a:r>
            <a:r>
              <a:rPr lang="en-US" sz="800" dirty="0"/>
              <a:t> sib </a:t>
            </a:r>
            <a:r>
              <a:rPr lang="en-US" sz="800" dirty="0" err="1"/>
              <a:t>txuas</a:t>
            </a:r>
            <a:r>
              <a:rPr lang="en-US" sz="800" dirty="0"/>
              <a:t> </a:t>
            </a:r>
            <a:r>
              <a:rPr lang="en-US" sz="800" dirty="0" err="1"/>
              <a:t>ntawm</a:t>
            </a:r>
            <a:r>
              <a:rPr lang="en-US" sz="800" dirty="0"/>
              <a:t> </a:t>
            </a:r>
            <a:r>
              <a:rPr lang="en-US" sz="800" dirty="0" err="1"/>
              <a:t>cov</a:t>
            </a:r>
            <a:r>
              <a:rPr lang="en-US" sz="800" dirty="0"/>
              <a:t> </a:t>
            </a:r>
            <a:r>
              <a:rPr lang="en-US" sz="800" dirty="0" err="1"/>
              <a:t>teeb</a:t>
            </a:r>
            <a:r>
              <a:rPr lang="en-US" sz="800" dirty="0"/>
              <a:t> </a:t>
            </a:r>
            <a:r>
              <a:rPr lang="en-US" sz="800" dirty="0" err="1"/>
              <a:t>meem</a:t>
            </a:r>
            <a:r>
              <a:rPr lang="en-US" sz="800" dirty="0"/>
              <a:t> </a:t>
            </a:r>
            <a:r>
              <a:rPr lang="en-US" sz="800" dirty="0" err="1"/>
              <a:t>txoj</a:t>
            </a:r>
            <a:r>
              <a:rPr lang="en-US" sz="800" dirty="0"/>
              <a:t> </a:t>
            </a:r>
            <a:r>
              <a:rPr lang="en-US" sz="800" dirty="0" err="1"/>
              <a:t>cai</a:t>
            </a:r>
            <a:r>
              <a:rPr lang="en-US" sz="8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/>
              <a:t>3-5 </a:t>
            </a:r>
            <a:r>
              <a:rPr lang="en-US" sz="800" dirty="0" err="1"/>
              <a:t>feeb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531332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7aa808439_0_9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7aa808439_0_9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7aa80843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7aa80843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Mike 2 feeb</a:t>
            </a:r>
            <a:endParaRPr sz="10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7aa80843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7aa80843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Wendy </a:t>
            </a:r>
            <a:r>
              <a:rPr lang="en-US" sz="1000" dirty="0" err="1"/>
              <a:t>yuav</a:t>
            </a:r>
            <a:r>
              <a:rPr lang="en-US" sz="1000" dirty="0"/>
              <a:t>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txiaj</a:t>
            </a:r>
            <a:r>
              <a:rPr lang="en-US" sz="1000" dirty="0"/>
              <a:t> </a:t>
            </a:r>
            <a:r>
              <a:rPr lang="en-US" sz="1000" dirty="0" err="1"/>
              <a:t>ntsig</a:t>
            </a:r>
            <a:r>
              <a:rPr lang="en-US" sz="1000" dirty="0"/>
              <a:t> </a:t>
            </a:r>
            <a:r>
              <a:rPr lang="en-US" sz="1000" dirty="0" err="1"/>
              <a:t>ntawm</a:t>
            </a:r>
            <a:r>
              <a:rPr lang="en-US" sz="1000" dirty="0"/>
              <a:t> </a:t>
            </a:r>
            <a:r>
              <a:rPr lang="en-US" sz="1000" dirty="0" err="1"/>
              <a:t>lub</a:t>
            </a:r>
            <a:r>
              <a:rPr lang="en-US" sz="1000" dirty="0"/>
              <a:t> </a:t>
            </a:r>
            <a:r>
              <a:rPr lang="en-US" sz="1000" dirty="0" err="1"/>
              <a:t>zeem</a:t>
            </a:r>
            <a:r>
              <a:rPr lang="en-US" sz="1000" dirty="0"/>
              <a:t> </a:t>
            </a:r>
            <a:r>
              <a:rPr lang="en-US" sz="1000" dirty="0" err="1"/>
              <a:t>muag</a:t>
            </a:r>
            <a:r>
              <a:rPr lang="en-US" sz="1000" dirty="0"/>
              <a:t> </a:t>
            </a:r>
            <a:r>
              <a:rPr lang="en-US" sz="1000" dirty="0" err="1"/>
              <a:t>uas</a:t>
            </a:r>
            <a:r>
              <a:rPr lang="en-US" sz="1000" dirty="0"/>
              <a:t> </a:t>
            </a:r>
            <a:r>
              <a:rPr lang="en-US" sz="1000" dirty="0" err="1"/>
              <a:t>siab</a:t>
            </a:r>
            <a:r>
              <a:rPr lang="en-US" sz="1000" dirty="0"/>
              <a:t> </a:t>
            </a:r>
            <a:r>
              <a:rPr lang="en-US" sz="1000" dirty="0" err="1"/>
              <a:t>tshaj</a:t>
            </a:r>
            <a:r>
              <a:rPr lang="en-US" sz="1000" dirty="0"/>
              <a:t> </a:t>
            </a:r>
            <a:r>
              <a:rPr lang="en-US" sz="1000" dirty="0" err="1"/>
              <a:t>thiab</a:t>
            </a:r>
            <a:r>
              <a:rPr lang="en-US" sz="1000" dirty="0"/>
              <a:t> </a:t>
            </a:r>
            <a:r>
              <a:rPr lang="en-US" sz="1000" dirty="0" err="1"/>
              <a:t>cov</a:t>
            </a:r>
            <a:r>
              <a:rPr lang="en-US" sz="1000" dirty="0"/>
              <a:t> </a:t>
            </a:r>
            <a:r>
              <a:rPr lang="en-US" sz="1000" dirty="0" err="1"/>
              <a:t>lus</a:t>
            </a:r>
            <a:r>
              <a:rPr lang="en-US" sz="1000" dirty="0"/>
              <a:t> </a:t>
            </a:r>
            <a:r>
              <a:rPr lang="en-US" sz="1000" dirty="0" err="1"/>
              <a:t>ceeb</a:t>
            </a:r>
            <a:r>
              <a:rPr lang="en-US" sz="1000" dirty="0"/>
              <a:t> </a:t>
            </a:r>
            <a:r>
              <a:rPr lang="en-US" sz="1000" dirty="0" err="1"/>
              <a:t>toom</a:t>
            </a:r>
            <a:r>
              <a:rPr lang="en-US" sz="1000" dirty="0"/>
              <a:t> </a:t>
            </a:r>
            <a:r>
              <a:rPr lang="en-US" sz="1000" dirty="0" err="1"/>
              <a:t>txoj</a:t>
            </a:r>
            <a:r>
              <a:rPr lang="en-US" sz="1000" dirty="0"/>
              <a:t> </a:t>
            </a:r>
            <a:r>
              <a:rPr lang="en-US" sz="1000" dirty="0" err="1"/>
              <a:t>hauj</a:t>
            </a:r>
            <a:r>
              <a:rPr lang="en-US" sz="1000" dirty="0"/>
              <a:t> </a:t>
            </a:r>
            <a:r>
              <a:rPr lang="en-US" sz="1000" dirty="0" err="1"/>
              <a:t>lwm</a:t>
            </a:r>
            <a:r>
              <a:rPr lang="en-US" sz="1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3 </a:t>
            </a:r>
            <a:r>
              <a:rPr lang="en-US" sz="1000" dirty="0" err="1"/>
              <a:t>feeb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902920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7aa808439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7aa808439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Wendy 2 feed</a:t>
            </a:r>
            <a:endParaRPr sz="10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7aa808439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7aa808439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Mike 2 feed</a:t>
            </a:r>
            <a:endParaRPr sz="10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7aa808439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7aa808439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Wendy rov ntsuam xyuas cov lus 3 feed</a:t>
            </a:r>
            <a:endParaRPr sz="10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7aa808439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7aa808439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Mike </a:t>
            </a:r>
            <a:r>
              <a:rPr lang="en-US" sz="1000" dirty="0" err="1"/>
              <a:t>piav</a:t>
            </a:r>
            <a:r>
              <a:rPr lang="en-US" sz="1000" dirty="0"/>
              <a:t> </a:t>
            </a:r>
            <a:r>
              <a:rPr lang="en-US" sz="1000" dirty="0" err="1"/>
              <a:t>qhia</a:t>
            </a:r>
            <a:r>
              <a:rPr lang="en-US" sz="1000" dirty="0"/>
              <a:t> </a:t>
            </a:r>
            <a:r>
              <a:rPr lang="en-US" sz="1000" dirty="0" err="1"/>
              <a:t>txog</a:t>
            </a:r>
            <a:r>
              <a:rPr lang="en-US" sz="1000" dirty="0"/>
              <a:t> </a:t>
            </a:r>
            <a:r>
              <a:rPr lang="en-US" sz="1000" dirty="0" err="1"/>
              <a:t>Vaj</a:t>
            </a:r>
            <a:r>
              <a:rPr lang="en-US" sz="1000" dirty="0"/>
              <a:t> </a:t>
            </a:r>
            <a:r>
              <a:rPr lang="en-US" sz="1000" dirty="0" err="1"/>
              <a:t>Loog</a:t>
            </a:r>
            <a:r>
              <a:rPr lang="en-US" sz="1000" dirty="0"/>
              <a:t> Kub (Golden Circle)  5 </a:t>
            </a:r>
            <a:r>
              <a:rPr lang="en-US" sz="1000" dirty="0" err="1"/>
              <a:t>feeb</a:t>
            </a:r>
            <a:endParaRPr lang="en-US" sz="10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d56c113f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d56c113f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44834F44-0BE5-4E4D-A5C4-34F620E82E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2" y="98112"/>
            <a:ext cx="8602125" cy="4840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4912A-AB74-426E-9EC8-A809907C5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71" y="186287"/>
            <a:ext cx="5653315" cy="470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E4199F-AC02-4B41-90B0-C16938B1C378}"/>
              </a:ext>
            </a:extLst>
          </p:cNvPr>
          <p:cNvSpPr txBox="1"/>
          <p:nvPr/>
        </p:nvSpPr>
        <p:spPr>
          <a:xfrm>
            <a:off x="478970" y="221355"/>
            <a:ext cx="52422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ZOO SIAB TXAIS TOS COV TSWV CUAB NTAWM PAWG SAB LAJ NTAWM PEJ XEEM!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2400"/>
            <a:ext cx="914399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2FE175-E7E7-4A40-901A-258E0EBDD323}"/>
              </a:ext>
            </a:extLst>
          </p:cNvPr>
          <p:cNvSpPr/>
          <p:nvPr/>
        </p:nvSpPr>
        <p:spPr>
          <a:xfrm>
            <a:off x="1574800" y="508000"/>
            <a:ext cx="6583680" cy="33324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TXOJ CAI 101</a:t>
            </a:r>
          </a:p>
          <a:p>
            <a:endParaRPr lang="en-US" sz="2800" dirty="0"/>
          </a:p>
          <a:p>
            <a:r>
              <a:rPr lang="en-US" sz="2400" b="1" dirty="0"/>
              <a:t>COV TEEB MEEM </a:t>
            </a:r>
          </a:p>
          <a:p>
            <a:r>
              <a:rPr lang="en-US" sz="2400" b="1" dirty="0"/>
              <a:t>TXOG NTAWM TXOJ CAI</a:t>
            </a:r>
          </a:p>
          <a:p>
            <a:endParaRPr lang="en-US" sz="2800" dirty="0"/>
          </a:p>
          <a:p>
            <a:r>
              <a:rPr lang="en-US" sz="2000" dirty="0" err="1"/>
              <a:t>Koj</a:t>
            </a:r>
            <a:r>
              <a:rPr lang="en-US" sz="2000" dirty="0"/>
              <a:t> </a:t>
            </a:r>
            <a:r>
              <a:rPr lang="en-US" sz="2000" dirty="0" err="1"/>
              <a:t>Tuaj</a:t>
            </a:r>
            <a:r>
              <a:rPr lang="en-US" sz="2000" dirty="0"/>
              <a:t> </a:t>
            </a:r>
            <a:r>
              <a:rPr lang="en-US" sz="2000" dirty="0" err="1"/>
              <a:t>Yeem</a:t>
            </a:r>
            <a:r>
              <a:rPr lang="en-US" sz="2000" dirty="0"/>
              <a:t> </a:t>
            </a:r>
            <a:r>
              <a:rPr lang="en-US" sz="2000" dirty="0" err="1"/>
              <a:t>Hloov</a:t>
            </a:r>
            <a:r>
              <a:rPr lang="en-US" sz="2000" dirty="0"/>
              <a:t> </a:t>
            </a:r>
            <a:r>
              <a:rPr lang="en-US" sz="2000" dirty="0" err="1"/>
              <a:t>Koj</a:t>
            </a:r>
            <a:r>
              <a:rPr lang="en-US" sz="2000" dirty="0"/>
              <a:t> </a:t>
            </a: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Zej</a:t>
            </a:r>
            <a:r>
              <a:rPr lang="en-US" sz="2000" dirty="0"/>
              <a:t> Zog Tau Lis Cas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1B5100-EF40-41D4-BE01-C2CE3E2154BE}"/>
              </a:ext>
            </a:extLst>
          </p:cNvPr>
          <p:cNvSpPr/>
          <p:nvPr/>
        </p:nvSpPr>
        <p:spPr>
          <a:xfrm>
            <a:off x="322578" y="67056"/>
            <a:ext cx="8602578" cy="52939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/>
          </a:p>
          <a:p>
            <a:r>
              <a:rPr lang="en-US" sz="1600" b="1" dirty="0"/>
              <a:t>PAB PAWG TUAJ NTAWM PAWG SAB LAJ HAUV ZEJ ZOG NTAWM NROOG FRESNO</a:t>
            </a:r>
          </a:p>
          <a:p>
            <a:pPr algn="ctr"/>
            <a:endParaRPr lang="en-US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A9174C-7E32-4500-BABA-08BA8C4117FB}"/>
              </a:ext>
            </a:extLst>
          </p:cNvPr>
          <p:cNvSpPr/>
          <p:nvPr/>
        </p:nvSpPr>
        <p:spPr>
          <a:xfrm>
            <a:off x="265349" y="554554"/>
            <a:ext cx="2985457" cy="9462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Nydia Hernandez</a:t>
            </a:r>
          </a:p>
          <a:p>
            <a:pPr algn="ctr"/>
            <a:r>
              <a:rPr lang="en-US" sz="1200" dirty="0"/>
              <a:t>Tus </a:t>
            </a:r>
            <a:r>
              <a:rPr lang="en-US" sz="1200" dirty="0" err="1"/>
              <a:t>kws</a:t>
            </a:r>
            <a:r>
              <a:rPr lang="en-US" sz="1200" dirty="0"/>
              <a:t> </a:t>
            </a:r>
            <a:r>
              <a:rPr lang="en-US" sz="1200" dirty="0" err="1"/>
              <a:t>qhia</a:t>
            </a:r>
            <a:r>
              <a:rPr lang="en-US" sz="1200" dirty="0"/>
              <a:t> </a:t>
            </a:r>
            <a:r>
              <a:rPr lang="en-US" sz="1200" dirty="0" err="1"/>
              <a:t>tsev</a:t>
            </a:r>
            <a:r>
              <a:rPr lang="en-US" sz="1200" dirty="0"/>
              <a:t> </a:t>
            </a:r>
            <a:r>
              <a:rPr lang="en-US" sz="1200" dirty="0" err="1"/>
              <a:t>neeg</a:t>
            </a:r>
            <a:r>
              <a:rPr lang="en-US" sz="1200" dirty="0"/>
              <a:t>, </a:t>
            </a:r>
            <a:r>
              <a:rPr lang="en-US" sz="1200" dirty="0" err="1"/>
              <a:t>hauv</a:t>
            </a:r>
            <a:r>
              <a:rPr lang="en-US" sz="1200" dirty="0"/>
              <a:t> paus </a:t>
            </a:r>
            <a:r>
              <a:rPr lang="en-US" sz="1200" dirty="0" err="1"/>
              <a:t>hauv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tawm</a:t>
            </a:r>
            <a:r>
              <a:rPr lang="en-US" sz="1200" dirty="0"/>
              <a:t> </a:t>
            </a:r>
            <a:r>
              <a:rPr lang="en-US" sz="1200" dirty="0" err="1"/>
              <a:t>tsam</a:t>
            </a:r>
            <a:endParaRPr lang="en-US" sz="1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AA4D02-59C7-4C05-BDEB-5CD35D55FA59}"/>
              </a:ext>
            </a:extLst>
          </p:cNvPr>
          <p:cNvSpPr/>
          <p:nvPr/>
        </p:nvSpPr>
        <p:spPr>
          <a:xfrm>
            <a:off x="3377295" y="554554"/>
            <a:ext cx="2515901" cy="9462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Angelica Garcia</a:t>
            </a:r>
          </a:p>
          <a:p>
            <a:pPr algn="ctr"/>
            <a:r>
              <a:rPr lang="en-US" sz="1200" dirty="0"/>
              <a:t>Tus </a:t>
            </a:r>
            <a:r>
              <a:rPr lang="en-US" sz="1200" dirty="0" err="1"/>
              <a:t>thawj</a:t>
            </a:r>
            <a:r>
              <a:rPr lang="en-US" sz="1200" dirty="0"/>
              <a:t> </a:t>
            </a:r>
            <a:r>
              <a:rPr lang="en-US" sz="1200" dirty="0" err="1"/>
              <a:t>saib</a:t>
            </a:r>
            <a:r>
              <a:rPr lang="en-US" sz="1200" dirty="0"/>
              <a:t> </a:t>
            </a:r>
            <a:r>
              <a:rPr lang="en-US" sz="1200" dirty="0" err="1"/>
              <a:t>xyuas</a:t>
            </a:r>
            <a:r>
              <a:rPr lang="en-US" sz="1200" dirty="0"/>
              <a:t> </a:t>
            </a:r>
            <a:r>
              <a:rPr lang="en-US" sz="1200" dirty="0" err="1"/>
              <a:t>hauj</a:t>
            </a:r>
            <a:r>
              <a:rPr lang="en-US" sz="1200" dirty="0"/>
              <a:t> </a:t>
            </a:r>
            <a:r>
              <a:rPr lang="en-US" sz="1200" dirty="0" err="1"/>
              <a:t>lwm</a:t>
            </a:r>
            <a:endParaRPr lang="en-US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2C1A65-F748-4871-8B6E-0F963C2CD27E}"/>
              </a:ext>
            </a:extLst>
          </p:cNvPr>
          <p:cNvSpPr/>
          <p:nvPr/>
        </p:nvSpPr>
        <p:spPr>
          <a:xfrm>
            <a:off x="5985549" y="554554"/>
            <a:ext cx="3043339" cy="9462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Briana </a:t>
            </a:r>
            <a:r>
              <a:rPr lang="en-US" sz="1200" b="1" dirty="0" err="1"/>
              <a:t>Zweifler</a:t>
            </a:r>
            <a:endParaRPr lang="en-US" sz="1200" b="1" dirty="0"/>
          </a:p>
          <a:p>
            <a:pPr algn="ctr"/>
            <a:r>
              <a:rPr lang="en-US" sz="1200" dirty="0"/>
              <a:t>Tus </a:t>
            </a:r>
            <a:r>
              <a:rPr lang="en-US" sz="1200" dirty="0" err="1"/>
              <a:t>kws</a:t>
            </a:r>
            <a:r>
              <a:rPr lang="en-US" sz="1200" dirty="0"/>
              <a:t> </a:t>
            </a:r>
            <a:r>
              <a:rPr lang="en-US" sz="1200" dirty="0" err="1"/>
              <a:t>lij</a:t>
            </a:r>
            <a:r>
              <a:rPr lang="en-US" sz="1200" dirty="0"/>
              <a:t> </a:t>
            </a:r>
            <a:r>
              <a:rPr lang="en-US" sz="1200" dirty="0" err="1"/>
              <a:t>choj</a:t>
            </a:r>
            <a:r>
              <a:rPr lang="en-US" sz="1200" dirty="0"/>
              <a:t> &amp; </a:t>
            </a:r>
            <a:r>
              <a:rPr lang="en-US" sz="1200" dirty="0" err="1"/>
              <a:t>txoj</a:t>
            </a:r>
            <a:r>
              <a:rPr lang="en-US" sz="1200" dirty="0"/>
              <a:t> </a:t>
            </a:r>
            <a:r>
              <a:rPr lang="en-US" sz="1200" dirty="0" err="1"/>
              <a:t>cai</a:t>
            </a:r>
            <a:r>
              <a:rPr lang="en-US" sz="1200" dirty="0"/>
              <a:t> </a:t>
            </a:r>
            <a:r>
              <a:rPr lang="en-US" sz="1200" dirty="0" err="1"/>
              <a:t>ntawm</a:t>
            </a:r>
            <a:r>
              <a:rPr lang="en-US" sz="1200" dirty="0"/>
              <a:t> </a:t>
            </a: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hluas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02E200-A635-47F6-B62C-AFC290386D45}"/>
              </a:ext>
            </a:extLst>
          </p:cNvPr>
          <p:cNvSpPr/>
          <p:nvPr/>
        </p:nvSpPr>
        <p:spPr>
          <a:xfrm>
            <a:off x="385341" y="3988252"/>
            <a:ext cx="2738322" cy="94624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Kuv</a:t>
            </a:r>
            <a:r>
              <a:rPr lang="en-US" sz="1100" b="1" dirty="0"/>
              <a:t> </a:t>
            </a:r>
            <a:r>
              <a:rPr lang="en-US" sz="1100" b="1" dirty="0" err="1"/>
              <a:t>txaus</a:t>
            </a:r>
            <a:r>
              <a:rPr lang="en-US" sz="1100" b="1" dirty="0"/>
              <a:t> </a:t>
            </a:r>
            <a:r>
              <a:rPr lang="en-US" sz="1100" b="1" dirty="0" err="1"/>
              <a:t>siab</a:t>
            </a:r>
            <a:r>
              <a:rPr lang="en-US" sz="1100" b="1" dirty="0"/>
              <a:t> </a:t>
            </a:r>
            <a:r>
              <a:rPr lang="en-US" sz="1100" b="1" dirty="0" err="1"/>
              <a:t>kawm</a:t>
            </a:r>
            <a:r>
              <a:rPr lang="en-US" sz="1100" b="1" dirty="0"/>
              <a:t> yam </a:t>
            </a:r>
            <a:r>
              <a:rPr lang="en-US" sz="1100" b="1" dirty="0" err="1"/>
              <a:t>tshiab</a:t>
            </a:r>
            <a:r>
              <a:rPr lang="en-US" sz="1100" b="1" dirty="0"/>
              <a:t> </a:t>
            </a:r>
            <a:r>
              <a:rPr lang="en-US" sz="1100" b="1" dirty="0" err="1"/>
              <a:t>thiab</a:t>
            </a:r>
            <a:r>
              <a:rPr lang="en-US" sz="1100" b="1" dirty="0"/>
              <a:t> </a:t>
            </a:r>
            <a:r>
              <a:rPr lang="en-US" sz="1100" b="1" dirty="0" err="1"/>
              <a:t>coj</a:t>
            </a:r>
            <a:r>
              <a:rPr lang="en-US" sz="1100" b="1" dirty="0"/>
              <a:t> yam </a:t>
            </a:r>
            <a:r>
              <a:rPr lang="en-US" sz="1100" b="1" dirty="0" err="1"/>
              <a:t>kuv</a:t>
            </a:r>
            <a:r>
              <a:rPr lang="en-US" sz="1100" b="1" dirty="0"/>
              <a:t> </a:t>
            </a:r>
            <a:r>
              <a:rPr lang="en-US" sz="1100" b="1" dirty="0" err="1"/>
              <a:t>kawm</a:t>
            </a:r>
            <a:r>
              <a:rPr lang="en-US" sz="1100" b="1" dirty="0"/>
              <a:t> </a:t>
            </a:r>
            <a:r>
              <a:rPr lang="en-US" sz="1100" b="1" dirty="0" err="1"/>
              <a:t>rau</a:t>
            </a:r>
            <a:r>
              <a:rPr lang="en-US" sz="1100" b="1" dirty="0"/>
              <a:t> </a:t>
            </a:r>
            <a:r>
              <a:rPr lang="en-US" sz="1100" b="1" dirty="0" err="1"/>
              <a:t>kuv</a:t>
            </a:r>
            <a:r>
              <a:rPr lang="en-US" sz="1100" b="1" dirty="0"/>
              <a:t> </a:t>
            </a:r>
            <a:r>
              <a:rPr lang="en-US" sz="1100" b="1" dirty="0" err="1"/>
              <a:t>tsev</a:t>
            </a:r>
            <a:r>
              <a:rPr lang="en-US" sz="1100" b="1" dirty="0"/>
              <a:t> </a:t>
            </a:r>
            <a:r>
              <a:rPr lang="en-US" sz="1100" b="1" dirty="0" err="1"/>
              <a:t>neeg</a:t>
            </a:r>
            <a:r>
              <a:rPr lang="en-US" sz="1100" b="1" dirty="0"/>
              <a:t> </a:t>
            </a:r>
            <a:r>
              <a:rPr lang="en-US" sz="1100" b="1" dirty="0" err="1"/>
              <a:t>thiab</a:t>
            </a:r>
            <a:r>
              <a:rPr lang="en-US" sz="1100" b="1" dirty="0"/>
              <a:t> </a:t>
            </a:r>
            <a:r>
              <a:rPr lang="en-US" sz="1100" b="1" dirty="0" err="1"/>
              <a:t>zej</a:t>
            </a:r>
            <a:r>
              <a:rPr lang="en-US" sz="1100" b="1" dirty="0"/>
              <a:t> </a:t>
            </a:r>
            <a:r>
              <a:rPr lang="en-US" sz="1100" b="1" dirty="0" err="1"/>
              <a:t>zog</a:t>
            </a:r>
            <a:endParaRPr lang="en-US" sz="11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75961F-8929-48D2-ACFD-930748584931}"/>
              </a:ext>
            </a:extLst>
          </p:cNvPr>
          <p:cNvSpPr/>
          <p:nvPr/>
        </p:nvSpPr>
        <p:spPr>
          <a:xfrm>
            <a:off x="3123663" y="4050784"/>
            <a:ext cx="2854412" cy="109271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000" b="1" dirty="0" err="1"/>
              <a:t>Txaus</a:t>
            </a:r>
            <a:r>
              <a:rPr lang="en-US" sz="1000" b="1" dirty="0"/>
              <a:t> </a:t>
            </a:r>
            <a:r>
              <a:rPr lang="en-US" sz="1000" b="1" dirty="0" err="1"/>
              <a:t>siab</a:t>
            </a:r>
            <a:r>
              <a:rPr lang="en-US" sz="1000" b="1" dirty="0"/>
              <a:t> </a:t>
            </a:r>
            <a:r>
              <a:rPr lang="en-US" sz="1000" b="1" dirty="0" err="1"/>
              <a:t>rau</a:t>
            </a:r>
            <a:r>
              <a:rPr lang="en-US" sz="1000" b="1" dirty="0"/>
              <a:t> </a:t>
            </a:r>
            <a:r>
              <a:rPr lang="en-US" sz="1000" b="1" dirty="0" err="1"/>
              <a:t>siv</a:t>
            </a:r>
            <a:r>
              <a:rPr lang="en-US" sz="1000" b="1" dirty="0"/>
              <a:t> </a:t>
            </a:r>
            <a:r>
              <a:rPr lang="en-US" sz="1000" b="1" dirty="0" err="1"/>
              <a:t>sij</a:t>
            </a:r>
            <a:r>
              <a:rPr lang="en-US" sz="1000" b="1" dirty="0"/>
              <a:t> </a:t>
            </a:r>
            <a:r>
              <a:rPr lang="en-US" sz="1000" b="1" dirty="0" err="1"/>
              <a:t>hawm</a:t>
            </a:r>
            <a:r>
              <a:rPr lang="en-US" sz="1000" b="1" dirty="0"/>
              <a:t> </a:t>
            </a:r>
            <a:r>
              <a:rPr lang="en-US" sz="1000" b="1" dirty="0" err="1"/>
              <a:t>nrog</a:t>
            </a:r>
            <a:r>
              <a:rPr lang="en-US" sz="1000" b="1" dirty="0"/>
              <a:t> </a:t>
            </a:r>
            <a:r>
              <a:rPr lang="en-US" sz="1000" b="1" dirty="0" err="1"/>
              <a:t>tsev</a:t>
            </a:r>
            <a:r>
              <a:rPr lang="en-US" sz="1000" b="1" dirty="0"/>
              <a:t> </a:t>
            </a:r>
            <a:r>
              <a:rPr lang="en-US" sz="1000" b="1" dirty="0" err="1"/>
              <a:t>neeg</a:t>
            </a:r>
            <a:r>
              <a:rPr lang="en-US" sz="1000" b="1" dirty="0"/>
              <a:t>, </a:t>
            </a:r>
            <a:r>
              <a:rPr lang="en-US" sz="1000" b="1" dirty="0" err="1"/>
              <a:t>thiab</a:t>
            </a:r>
            <a:r>
              <a:rPr lang="en-US" sz="1000" b="1" dirty="0"/>
              <a:t> </a:t>
            </a:r>
            <a:r>
              <a:rPr lang="en-US" sz="1000" b="1" dirty="0" err="1"/>
              <a:t>nyiam</a:t>
            </a:r>
            <a:r>
              <a:rPr lang="en-US" sz="1000" b="1" dirty="0"/>
              <a:t> </a:t>
            </a:r>
            <a:r>
              <a:rPr lang="en-US" sz="1000" b="1" dirty="0" err="1"/>
              <a:t>ntsim</a:t>
            </a:r>
            <a:r>
              <a:rPr lang="en-US" sz="1000" b="1" dirty="0"/>
              <a:t> </a:t>
            </a:r>
            <a:r>
              <a:rPr lang="en-US" sz="1000" b="1" dirty="0" err="1"/>
              <a:t>zaub</a:t>
            </a:r>
            <a:r>
              <a:rPr lang="en-US" sz="1000" b="1" dirty="0"/>
              <a:t> mov! </a:t>
            </a:r>
            <a:r>
              <a:rPr lang="en-US" sz="1000" b="1" dirty="0" err="1"/>
              <a:t>Kuv</a:t>
            </a:r>
            <a:r>
              <a:rPr lang="en-US" sz="1000" b="1" dirty="0"/>
              <a:t> </a:t>
            </a:r>
            <a:r>
              <a:rPr lang="en-US" sz="1000" b="1" dirty="0" err="1"/>
              <a:t>nyob</a:t>
            </a:r>
            <a:r>
              <a:rPr lang="en-US" sz="1000" b="1" dirty="0"/>
              <a:t> los </a:t>
            </a:r>
            <a:r>
              <a:rPr lang="en-US" sz="1000" b="1" dirty="0" err="1"/>
              <a:t>ntawm</a:t>
            </a:r>
            <a:r>
              <a:rPr lang="en-US" sz="1000" b="1" dirty="0"/>
              <a:t> </a:t>
            </a:r>
            <a:r>
              <a:rPr lang="en-US" sz="1000" b="1" dirty="0" err="1"/>
              <a:t>qhov</a:t>
            </a:r>
            <a:r>
              <a:rPr lang="en-US" sz="1000" b="1" dirty="0"/>
              <a:t> </a:t>
            </a:r>
            <a:r>
              <a:rPr lang="en-US" sz="1000" b="1" dirty="0" err="1"/>
              <a:t>kev</a:t>
            </a:r>
            <a:r>
              <a:rPr lang="en-US" sz="1000" b="1" dirty="0"/>
              <a:t> </a:t>
            </a:r>
            <a:r>
              <a:rPr lang="en-US" sz="1000" b="1" dirty="0" err="1"/>
              <a:t>tso</a:t>
            </a:r>
            <a:r>
              <a:rPr lang="en-US" sz="1000" b="1" dirty="0"/>
              <a:t> </a:t>
            </a:r>
            <a:r>
              <a:rPr lang="en-US" sz="1000" b="1" dirty="0" err="1"/>
              <a:t>cai</a:t>
            </a:r>
            <a:r>
              <a:rPr lang="en-US" sz="1000" b="1" dirty="0"/>
              <a:t> no, "</a:t>
            </a:r>
            <a:r>
              <a:rPr lang="en-US" sz="1000" b="1" dirty="0" err="1"/>
              <a:t>Kuv</a:t>
            </a:r>
            <a:r>
              <a:rPr lang="en-US" sz="1000" b="1" dirty="0"/>
              <a:t> tau pom </a:t>
            </a:r>
            <a:r>
              <a:rPr lang="en-US" sz="1000" b="1" dirty="0" err="1"/>
              <a:t>tias</a:t>
            </a:r>
            <a:r>
              <a:rPr lang="en-US" sz="1000" b="1" dirty="0"/>
              <a:t> </a:t>
            </a:r>
            <a:r>
              <a:rPr lang="en-US" sz="1000" b="1" dirty="0" err="1"/>
              <a:t>ntawm</a:t>
            </a:r>
            <a:r>
              <a:rPr lang="en-US" sz="1000" b="1" dirty="0"/>
              <a:t> </a:t>
            </a:r>
            <a:r>
              <a:rPr lang="en-US" sz="1000" b="1" dirty="0" err="1"/>
              <a:t>nws</a:t>
            </a:r>
            <a:r>
              <a:rPr lang="en-US" sz="1000" b="1" dirty="0"/>
              <a:t> </a:t>
            </a:r>
            <a:r>
              <a:rPr lang="en-US" sz="1000" b="1" dirty="0" err="1"/>
              <a:t>muaj</a:t>
            </a:r>
            <a:r>
              <a:rPr lang="en-US" sz="1000" b="1" dirty="0"/>
              <a:t> </a:t>
            </a:r>
            <a:r>
              <a:rPr lang="en-US" sz="1000" b="1" dirty="0" err="1"/>
              <a:t>ntau</a:t>
            </a:r>
            <a:r>
              <a:rPr lang="en-US" sz="1000" b="1" dirty="0"/>
              <a:t> yam </a:t>
            </a:r>
            <a:r>
              <a:rPr lang="en-US" sz="1000" b="1" dirty="0" err="1"/>
              <a:t>txiaj</a:t>
            </a:r>
            <a:r>
              <a:rPr lang="en-US" sz="1000" b="1" dirty="0"/>
              <a:t> </a:t>
            </a:r>
            <a:r>
              <a:rPr lang="en-US" sz="1000" b="1" dirty="0" err="1"/>
              <a:t>ntsig</a:t>
            </a:r>
            <a:r>
              <a:rPr lang="en-US" sz="1000" b="1" dirty="0"/>
              <a:t>, </a:t>
            </a:r>
            <a:r>
              <a:rPr lang="en-US" sz="1000" b="1" dirty="0" err="1"/>
              <a:t>muab</a:t>
            </a:r>
            <a:r>
              <a:rPr lang="en-US" sz="1000" b="1" dirty="0"/>
              <a:t> </a:t>
            </a:r>
            <a:r>
              <a:rPr lang="en-US" sz="1000" b="1" dirty="0" err="1"/>
              <a:t>kev</a:t>
            </a:r>
            <a:r>
              <a:rPr lang="en-US" sz="1000" b="1" dirty="0"/>
              <a:t> </a:t>
            </a:r>
            <a:r>
              <a:rPr lang="en-US" sz="1000" b="1" dirty="0" err="1"/>
              <a:t>ywj</a:t>
            </a:r>
            <a:r>
              <a:rPr lang="en-US" sz="1000" b="1" dirty="0"/>
              <a:t> </a:t>
            </a:r>
            <a:r>
              <a:rPr lang="en-US" sz="1000" b="1" dirty="0" err="1"/>
              <a:t>pheej</a:t>
            </a:r>
            <a:r>
              <a:rPr lang="en-US" sz="1000" b="1" dirty="0"/>
              <a:t> </a:t>
            </a:r>
            <a:r>
              <a:rPr lang="en-US" sz="1000" b="1" dirty="0" err="1"/>
              <a:t>ntawm</a:t>
            </a:r>
            <a:r>
              <a:rPr lang="en-US" sz="1000" b="1" dirty="0"/>
              <a:t> </a:t>
            </a:r>
            <a:r>
              <a:rPr lang="en-US" sz="1000" b="1" dirty="0" err="1"/>
              <a:t>tus</a:t>
            </a:r>
            <a:r>
              <a:rPr lang="en-US" sz="1000" b="1" dirty="0"/>
              <a:t> </a:t>
            </a:r>
            <a:r>
              <a:rPr lang="en-US" sz="1000" b="1" dirty="0" err="1"/>
              <a:t>neeg</a:t>
            </a:r>
            <a:r>
              <a:rPr lang="en-US" sz="1000" b="1" dirty="0"/>
              <a:t> </a:t>
            </a:r>
            <a:r>
              <a:rPr lang="en-US" sz="1000" b="1" dirty="0" err="1"/>
              <a:t>muab</a:t>
            </a:r>
            <a:r>
              <a:rPr lang="en-US" sz="1000" b="1" dirty="0"/>
              <a:t> </a:t>
            </a:r>
            <a:r>
              <a:rPr lang="en-US" sz="1000" b="1" dirty="0" err="1"/>
              <a:t>khoom</a:t>
            </a:r>
            <a:r>
              <a:rPr lang="en-US" sz="1000" b="1" dirty="0"/>
              <a:t> </a:t>
            </a:r>
            <a:r>
              <a:rPr lang="en-US" sz="1000" b="1" dirty="0" err="1"/>
              <a:t>plig</a:t>
            </a:r>
            <a:r>
              <a:rPr lang="en-US" sz="1000" b="1" dirty="0"/>
              <a:t>." - Maya Angelou</a:t>
            </a:r>
            <a:endParaRPr lang="en-US" sz="1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CF35DB-D722-4D4E-8C20-1410C3CC8CC3}"/>
              </a:ext>
            </a:extLst>
          </p:cNvPr>
          <p:cNvSpPr/>
          <p:nvPr/>
        </p:nvSpPr>
        <p:spPr>
          <a:xfrm>
            <a:off x="5978075" y="4050784"/>
            <a:ext cx="2854412" cy="10516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Kuv</a:t>
            </a:r>
            <a:r>
              <a:rPr lang="en-US" sz="1100" b="1" dirty="0"/>
              <a:t> </a:t>
            </a:r>
            <a:r>
              <a:rPr lang="en-US" sz="1100" b="1" dirty="0" err="1"/>
              <a:t>hlub</a:t>
            </a:r>
            <a:r>
              <a:rPr lang="en-US" sz="1100" b="1" dirty="0"/>
              <a:t> </a:t>
            </a:r>
            <a:r>
              <a:rPr lang="en-US" sz="1100" b="1" dirty="0" err="1"/>
              <a:t>kuv</a:t>
            </a:r>
            <a:r>
              <a:rPr lang="en-US" sz="1100" b="1" dirty="0"/>
              <a:t> </a:t>
            </a:r>
            <a:r>
              <a:rPr lang="en-US" sz="1100" b="1" dirty="0" err="1"/>
              <a:t>tus</a:t>
            </a:r>
            <a:r>
              <a:rPr lang="en-US" sz="1100" b="1" dirty="0"/>
              <a:t> miv, </a:t>
            </a:r>
            <a:r>
              <a:rPr lang="en-US" sz="1100" b="1" dirty="0" err="1"/>
              <a:t>ua</a:t>
            </a:r>
            <a:r>
              <a:rPr lang="en-US" sz="1100" b="1" dirty="0"/>
              <a:t> </a:t>
            </a:r>
            <a:r>
              <a:rPr lang="en-US" sz="1100" b="1" dirty="0" err="1"/>
              <a:t>noj</a:t>
            </a:r>
            <a:r>
              <a:rPr lang="en-US" sz="1100" b="1" dirty="0"/>
              <a:t> </a:t>
            </a:r>
            <a:r>
              <a:rPr lang="en-US" sz="1100" b="1" dirty="0" err="1"/>
              <a:t>nrog</a:t>
            </a:r>
            <a:r>
              <a:rPr lang="en-US" sz="1100" b="1" dirty="0"/>
              <a:t> </a:t>
            </a:r>
            <a:r>
              <a:rPr lang="en-US" sz="1100" b="1" dirty="0" err="1"/>
              <a:t>kuv</a:t>
            </a:r>
            <a:r>
              <a:rPr lang="en-US" sz="1100" b="1" dirty="0"/>
              <a:t> </a:t>
            </a:r>
            <a:r>
              <a:rPr lang="en-US" sz="1100" b="1" dirty="0" err="1"/>
              <a:t>tsev</a:t>
            </a:r>
            <a:r>
              <a:rPr lang="en-US" sz="1100" b="1" dirty="0"/>
              <a:t> </a:t>
            </a:r>
            <a:r>
              <a:rPr lang="en-US" sz="1100" b="1" dirty="0" err="1"/>
              <a:t>neeg</a:t>
            </a:r>
            <a:r>
              <a:rPr lang="en-US" sz="1100" b="1" dirty="0"/>
              <a:t>, </a:t>
            </a:r>
            <a:r>
              <a:rPr lang="en-US" sz="1100" b="1" dirty="0" err="1"/>
              <a:t>thiab</a:t>
            </a:r>
            <a:r>
              <a:rPr lang="en-US" sz="1100" b="1" dirty="0"/>
              <a:t> </a:t>
            </a:r>
            <a:r>
              <a:rPr lang="en-US" sz="1100" b="1" dirty="0" err="1"/>
              <a:t>txhawb</a:t>
            </a:r>
            <a:r>
              <a:rPr lang="en-US" sz="1100" b="1" dirty="0"/>
              <a:t> </a:t>
            </a:r>
            <a:r>
              <a:rPr lang="en-US" sz="1100" b="1" dirty="0" err="1"/>
              <a:t>zej</a:t>
            </a:r>
            <a:r>
              <a:rPr lang="en-US" sz="1100" b="1" dirty="0"/>
              <a:t> </a:t>
            </a:r>
            <a:r>
              <a:rPr lang="en-US" sz="1100" b="1" dirty="0" err="1"/>
              <a:t>zog</a:t>
            </a:r>
            <a:r>
              <a:rPr lang="en-US" sz="1100" b="1" dirty="0"/>
              <a:t> </a:t>
            </a:r>
            <a:r>
              <a:rPr lang="en-US" sz="1100" b="1" dirty="0" err="1"/>
              <a:t>lub</a:t>
            </a:r>
            <a:r>
              <a:rPr lang="en-US" sz="1100" b="1" dirty="0"/>
              <a:t> </a:t>
            </a:r>
            <a:r>
              <a:rPr lang="en-US" sz="1100" b="1" dirty="0" err="1"/>
              <a:t>zog</a:t>
            </a:r>
            <a:r>
              <a:rPr lang="en-US" sz="1100" b="1" dirty="0"/>
              <a:t> los </a:t>
            </a:r>
            <a:r>
              <a:rPr lang="en-US" sz="1100" b="1" dirty="0" err="1"/>
              <a:t>ntawm</a:t>
            </a:r>
            <a:r>
              <a:rPr lang="en-US" sz="1100" b="1" dirty="0"/>
              <a:t> </a:t>
            </a:r>
            <a:r>
              <a:rPr lang="en-US" sz="1100" b="1" dirty="0" err="1"/>
              <a:t>txoj</a:t>
            </a:r>
            <a:r>
              <a:rPr lang="en-US" sz="1100" b="1" dirty="0"/>
              <a:t> </a:t>
            </a:r>
            <a:r>
              <a:rPr lang="en-US" sz="1100" b="1" dirty="0" err="1"/>
              <a:t>cai</a:t>
            </a:r>
            <a:r>
              <a:rPr lang="en-US" sz="1100" b="1" dirty="0"/>
              <a:t>!</a:t>
            </a:r>
            <a:endParaRPr lang="en-US" sz="1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426" y="0"/>
            <a:ext cx="9050453" cy="50908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30D7A99-2CB2-462D-89C6-C7B79786A878}"/>
              </a:ext>
            </a:extLst>
          </p:cNvPr>
          <p:cNvSpPr/>
          <p:nvPr/>
        </p:nvSpPr>
        <p:spPr>
          <a:xfrm>
            <a:off x="311699" y="175255"/>
            <a:ext cx="8401227" cy="572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i="1" dirty="0">
                <a:solidFill>
                  <a:schemeClr val="tx1"/>
                </a:solidFill>
              </a:rPr>
              <a:t>TXEEJ TXHEEM KEV NTXUB NTXAUG: </a:t>
            </a:r>
            <a:r>
              <a:rPr lang="en-US" sz="2200" i="1" dirty="0" err="1">
                <a:solidFill>
                  <a:schemeClr val="tx1"/>
                </a:solidFill>
              </a:rPr>
              <a:t>yog</a:t>
            </a:r>
            <a:r>
              <a:rPr lang="en-US" sz="2200" i="1" dirty="0">
                <a:solidFill>
                  <a:schemeClr val="tx1"/>
                </a:solidFill>
              </a:rPr>
              <a:t>, </a:t>
            </a:r>
            <a:r>
              <a:rPr lang="en-US" sz="2200" i="1" dirty="0" err="1">
                <a:solidFill>
                  <a:schemeClr val="tx1"/>
                </a:solidFill>
              </a:rPr>
              <a:t>nws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i="1" dirty="0" err="1">
                <a:solidFill>
                  <a:schemeClr val="tx1"/>
                </a:solidFill>
              </a:rPr>
              <a:t>yog</a:t>
            </a:r>
            <a:r>
              <a:rPr lang="en-US" sz="2200" i="1" dirty="0">
                <a:solidFill>
                  <a:schemeClr val="tx1"/>
                </a:solidFill>
              </a:rPr>
              <a:t> </a:t>
            </a:r>
            <a:r>
              <a:rPr lang="en-US" sz="2200" i="1" dirty="0" err="1">
                <a:solidFill>
                  <a:schemeClr val="tx1"/>
                </a:solidFill>
              </a:rPr>
              <a:t>tiag</a:t>
            </a:r>
            <a:endParaRPr lang="en-US" sz="2200" i="1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1A3F96-EC64-486C-8CC8-5359878ABA8F}"/>
              </a:ext>
            </a:extLst>
          </p:cNvPr>
          <p:cNvSpPr/>
          <p:nvPr/>
        </p:nvSpPr>
        <p:spPr>
          <a:xfrm>
            <a:off x="1544595" y="4275438"/>
            <a:ext cx="5115697" cy="81543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Yog</a:t>
            </a:r>
            <a:r>
              <a:rPr lang="en-US" sz="2000" dirty="0"/>
              <a:t> </a:t>
            </a:r>
            <a:r>
              <a:rPr lang="en-US" sz="2000" dirty="0" err="1"/>
              <a:t>Emaily</a:t>
            </a:r>
            <a:r>
              <a:rPr lang="en-US" sz="2000" dirty="0"/>
              <a:t> </a:t>
            </a:r>
            <a:r>
              <a:rPr lang="en-US" sz="2000" dirty="0" err="1"/>
              <a:t>thiab</a:t>
            </a:r>
            <a:r>
              <a:rPr lang="en-US" sz="2000" dirty="0"/>
              <a:t> Greg </a:t>
            </a:r>
            <a:r>
              <a:rPr lang="en-US" sz="2000" dirty="0" err="1"/>
              <a:t>muaj</a:t>
            </a:r>
            <a:r>
              <a:rPr lang="en-US" sz="2000" dirty="0"/>
              <a:t> </a:t>
            </a:r>
            <a:r>
              <a:rPr lang="en-US" sz="2000" dirty="0" err="1"/>
              <a:t>hauj</a:t>
            </a:r>
            <a:r>
              <a:rPr lang="en-US" sz="2000" dirty="0"/>
              <a:t> </a:t>
            </a:r>
            <a:r>
              <a:rPr lang="en-US" sz="2000" dirty="0" err="1"/>
              <a:t>lwm</a:t>
            </a:r>
            <a:r>
              <a:rPr lang="en-US" sz="2000" dirty="0"/>
              <a:t> 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ntau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li </a:t>
            </a:r>
            <a:r>
              <a:rPr lang="en-US" sz="2000" dirty="0" err="1"/>
              <a:t>lakisha</a:t>
            </a:r>
            <a:r>
              <a:rPr lang="en-US" sz="2000" dirty="0"/>
              <a:t> </a:t>
            </a:r>
            <a:r>
              <a:rPr lang="en-US" sz="2000" dirty="0" err="1"/>
              <a:t>thiab</a:t>
            </a:r>
            <a:r>
              <a:rPr lang="en-US" sz="2000" dirty="0"/>
              <a:t> Jamal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CD530-6627-4840-875A-208818CC7971}"/>
              </a:ext>
            </a:extLst>
          </p:cNvPr>
          <p:cNvSpPr/>
          <p:nvPr/>
        </p:nvSpPr>
        <p:spPr>
          <a:xfrm>
            <a:off x="3002966" y="2545437"/>
            <a:ext cx="2103120" cy="15196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tiv</a:t>
            </a:r>
            <a:r>
              <a:rPr lang="en-US" dirty="0"/>
              <a:t> </a:t>
            </a:r>
            <a:r>
              <a:rPr lang="en-US" dirty="0" err="1"/>
              <a:t>thaiv</a:t>
            </a:r>
            <a:r>
              <a:rPr lang="en-US" dirty="0"/>
              <a:t> me </a:t>
            </a:r>
            <a:r>
              <a:rPr lang="en-US" dirty="0" err="1"/>
              <a:t>nyuam</a:t>
            </a:r>
            <a:r>
              <a:rPr lang="en-US" dirty="0"/>
              <a:t> </a:t>
            </a:r>
            <a:r>
              <a:rPr lang="en-US" dirty="0" err="1"/>
              <a:t>yaus</a:t>
            </a:r>
            <a:r>
              <a:rPr lang="en-US" dirty="0"/>
              <a:t> </a:t>
            </a:r>
            <a:r>
              <a:rPr lang="en-US" dirty="0" err="1"/>
              <a:t>tshawb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</a:p>
          <a:p>
            <a:pPr algn="ctr"/>
            <a:r>
              <a:rPr lang="en-US" sz="1600" b="1" dirty="0"/>
              <a:t>IB NRAB </a:t>
            </a:r>
          </a:p>
          <a:p>
            <a:pPr algn="ctr"/>
            <a:r>
              <a:rPr lang="en-US" dirty="0" err="1"/>
              <a:t>ntawm</a:t>
            </a:r>
            <a:r>
              <a:rPr lang="en-US" dirty="0"/>
              <a:t> tag </a:t>
            </a:r>
            <a:r>
              <a:rPr lang="en-US" dirty="0" err="1"/>
              <a:t>nrho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me </a:t>
            </a:r>
            <a:r>
              <a:rPr lang="en-US" dirty="0" err="1"/>
              <a:t>nyuam</a:t>
            </a:r>
            <a:r>
              <a:rPr lang="en-US" dirty="0"/>
              <a:t> </a:t>
            </a:r>
            <a:r>
              <a:rPr lang="en-US" dirty="0" err="1"/>
              <a:t>yaus</a:t>
            </a:r>
            <a:r>
              <a:rPr lang="en-US" dirty="0"/>
              <a:t> dub </a:t>
            </a:r>
            <a:r>
              <a:rPr lang="en-US" dirty="0" err="1"/>
              <a:t>hauv</a:t>
            </a:r>
            <a:r>
              <a:rPr lang="en-US" dirty="0"/>
              <a:t> California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A28CAC-21FD-4427-A992-6AEC0B987D9B}"/>
              </a:ext>
            </a:extLst>
          </p:cNvPr>
          <p:cNvSpPr/>
          <p:nvPr/>
        </p:nvSpPr>
        <p:spPr>
          <a:xfrm>
            <a:off x="241540" y="1186888"/>
            <a:ext cx="2287580" cy="2666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accent6"/>
                </a:solidFill>
              </a:rPr>
              <a:t>nyob</a:t>
            </a:r>
            <a:r>
              <a:rPr lang="en-US" sz="1000" dirty="0">
                <a:solidFill>
                  <a:schemeClr val="accent6"/>
                </a:solidFill>
              </a:rPr>
              <a:t> </a:t>
            </a:r>
            <a:r>
              <a:rPr lang="en-US" sz="1000" dirty="0" err="1">
                <a:solidFill>
                  <a:schemeClr val="accent6"/>
                </a:solidFill>
              </a:rPr>
              <a:t>rau</a:t>
            </a:r>
            <a:r>
              <a:rPr lang="en-US" sz="1000" dirty="0">
                <a:solidFill>
                  <a:schemeClr val="accent6"/>
                </a:solidFill>
              </a:rPr>
              <a:t> </a:t>
            </a:r>
            <a:r>
              <a:rPr lang="en-US" sz="1000" dirty="0" err="1">
                <a:solidFill>
                  <a:schemeClr val="accent6"/>
                </a:solidFill>
              </a:rPr>
              <a:t>hauv</a:t>
            </a:r>
            <a:r>
              <a:rPr lang="en-US" sz="1000" dirty="0">
                <a:solidFill>
                  <a:schemeClr val="accent6"/>
                </a:solidFill>
              </a:rPr>
              <a:t> </a:t>
            </a:r>
            <a:r>
              <a:rPr lang="en-US" sz="1000" dirty="0" err="1">
                <a:solidFill>
                  <a:schemeClr val="accent6"/>
                </a:solidFill>
              </a:rPr>
              <a:t>ib</a:t>
            </a:r>
            <a:r>
              <a:rPr lang="en-US" sz="1000" dirty="0">
                <a:solidFill>
                  <a:schemeClr val="accent6"/>
                </a:solidFill>
              </a:rPr>
              <a:t> </a:t>
            </a:r>
            <a:r>
              <a:rPr lang="en-US" sz="1000" dirty="0" err="1">
                <a:solidFill>
                  <a:schemeClr val="accent6"/>
                </a:solidFill>
              </a:rPr>
              <a:t>xyoos</a:t>
            </a:r>
            <a:r>
              <a:rPr lang="en-US" sz="1000" dirty="0"/>
              <a:t>, </a:t>
            </a:r>
            <a:r>
              <a:rPr lang="en-US" sz="1000" dirty="0" err="1">
                <a:solidFill>
                  <a:schemeClr val="tx1"/>
                </a:solidFill>
              </a:rPr>
              <a:t>cov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neeg</a:t>
            </a:r>
            <a:r>
              <a:rPr lang="en-US" sz="1000" dirty="0">
                <a:solidFill>
                  <a:schemeClr val="tx1"/>
                </a:solidFill>
              </a:rPr>
              <a:t> them se </a:t>
            </a:r>
            <a:r>
              <a:rPr lang="en-US" sz="1000" dirty="0" err="1">
                <a:solidFill>
                  <a:schemeClr val="tx1"/>
                </a:solidFill>
              </a:rPr>
              <a:t>ntawm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Asmeskas</a:t>
            </a:r>
            <a:r>
              <a:rPr lang="en-US" sz="1000" dirty="0">
                <a:solidFill>
                  <a:schemeClr val="tx1"/>
                </a:solidFill>
              </a:rPr>
              <a:t> tau li </a:t>
            </a:r>
            <a:r>
              <a:rPr lang="en-US" sz="1000" dirty="0" err="1">
                <a:solidFill>
                  <a:schemeClr val="tx1"/>
                </a:solidFill>
              </a:rPr>
              <a:t>ntawm</a:t>
            </a:r>
            <a:r>
              <a:rPr lang="en-US" sz="1000" dirty="0">
                <a:solidFill>
                  <a:schemeClr val="tx1"/>
                </a:solidFill>
              </a:rPr>
              <a:t> $ 50,000 to </a:t>
            </a:r>
            <a:r>
              <a:rPr lang="en-US" sz="1000" dirty="0" err="1">
                <a:solidFill>
                  <a:schemeClr val="tx1"/>
                </a:solidFill>
              </a:rPr>
              <a:t>ib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xyoos</a:t>
            </a:r>
            <a:r>
              <a:rPr lang="en-US" sz="1000" dirty="0">
                <a:solidFill>
                  <a:schemeClr val="tx1"/>
                </a:solidFill>
              </a:rPr>
              <a:t>: </a:t>
            </a:r>
            <a:r>
              <a:rPr lang="en-US" sz="1000" dirty="0">
                <a:solidFill>
                  <a:schemeClr val="accent6"/>
                </a:solidFill>
              </a:rPr>
              <a:t>$ 36 </a:t>
            </a:r>
            <a:r>
              <a:rPr lang="en-US" sz="1000" dirty="0" err="1">
                <a:solidFill>
                  <a:schemeClr val="accent6"/>
                </a:solidFill>
              </a:rPr>
              <a:t>ntawm</a:t>
            </a:r>
            <a:r>
              <a:rPr lang="en-US" sz="1000" dirty="0"/>
              <a:t> </a:t>
            </a:r>
            <a:r>
              <a:rPr lang="en-US" sz="1000" dirty="0" err="1">
                <a:solidFill>
                  <a:schemeClr val="tx1"/>
                </a:solidFill>
              </a:rPr>
              <a:t>zaub</a:t>
            </a:r>
            <a:r>
              <a:rPr lang="en-US" sz="1000" dirty="0">
                <a:solidFill>
                  <a:schemeClr val="tx1"/>
                </a:solidFill>
              </a:rPr>
              <a:t> mov </a:t>
            </a:r>
            <a:r>
              <a:rPr lang="en-US" sz="1000" dirty="0" err="1">
                <a:solidFill>
                  <a:schemeClr val="tx1"/>
                </a:solidFill>
              </a:rPr>
              <a:t>noj</a:t>
            </a:r>
            <a:r>
              <a:rPr lang="en-US" sz="1000" dirty="0"/>
              <a:t>, </a:t>
            </a:r>
            <a:r>
              <a:rPr lang="en-US" sz="1000" dirty="0">
                <a:solidFill>
                  <a:schemeClr val="accent6"/>
                </a:solidFill>
              </a:rPr>
              <a:t>$ 6 </a:t>
            </a:r>
            <a:r>
              <a:rPr lang="en-US" sz="1000" dirty="0" err="1">
                <a:solidFill>
                  <a:schemeClr val="tx1"/>
                </a:solidFill>
              </a:rPr>
              <a:t>ntawm</a:t>
            </a:r>
            <a:r>
              <a:rPr lang="en-US" sz="1000" dirty="0"/>
              <a:t> </a:t>
            </a:r>
            <a:r>
              <a:rPr lang="en-US" sz="1000" dirty="0" err="1">
                <a:solidFill>
                  <a:schemeClr val="tx1"/>
                </a:solidFill>
              </a:rPr>
              <a:t>lwm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cov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accent6"/>
                </a:solidFill>
              </a:rPr>
              <a:t>kev</a:t>
            </a:r>
            <a:r>
              <a:rPr lang="en-US" sz="1000" dirty="0">
                <a:solidFill>
                  <a:schemeClr val="accent6"/>
                </a:solidFill>
              </a:rPr>
              <a:t> </a:t>
            </a:r>
            <a:r>
              <a:rPr lang="en-US" sz="1000" dirty="0" err="1">
                <a:solidFill>
                  <a:schemeClr val="accent6"/>
                </a:solidFill>
              </a:rPr>
              <a:t>pab</a:t>
            </a:r>
            <a:r>
              <a:rPr lang="en-US" sz="1000" dirty="0">
                <a:solidFill>
                  <a:schemeClr val="accent6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cuam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kev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nyab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xeeb</a:t>
            </a:r>
            <a:r>
              <a:rPr lang="en-US" sz="1000" dirty="0"/>
              <a:t>, </a:t>
            </a:r>
            <a:r>
              <a:rPr lang="en-US" sz="1000" dirty="0">
                <a:solidFill>
                  <a:srgbClr val="FFC000"/>
                </a:solidFill>
              </a:rPr>
              <a:t>$ 870</a:t>
            </a:r>
            <a:r>
              <a:rPr lang="en-US" sz="1000" dirty="0"/>
              <a:t> </a:t>
            </a:r>
            <a:r>
              <a:rPr lang="en-US" sz="1000" dirty="0" err="1">
                <a:solidFill>
                  <a:schemeClr val="tx1"/>
                </a:solidFill>
              </a:rPr>
              <a:t>ntawm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cov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rgbClr val="FFC000"/>
                </a:solidFill>
              </a:rPr>
              <a:t>koom</a:t>
            </a:r>
            <a:r>
              <a:rPr lang="en-US" sz="1000" dirty="0">
                <a:solidFill>
                  <a:srgbClr val="FFC000"/>
                </a:solidFill>
              </a:rPr>
              <a:t> </a:t>
            </a:r>
            <a:r>
              <a:rPr lang="en-US" sz="1000" dirty="0" err="1">
                <a:solidFill>
                  <a:srgbClr val="FFC000"/>
                </a:solidFill>
              </a:rPr>
              <a:t>haum</a:t>
            </a:r>
            <a:r>
              <a:rPr lang="en-US" sz="1000" dirty="0">
                <a:solidFill>
                  <a:srgbClr val="FFC000"/>
                </a:solidFill>
              </a:rPr>
              <a:t> </a:t>
            </a:r>
            <a:r>
              <a:rPr lang="en-US" sz="1000" dirty="0" err="1">
                <a:solidFill>
                  <a:srgbClr val="FFC000"/>
                </a:solidFill>
              </a:rPr>
              <a:t>pab</a:t>
            </a:r>
            <a:r>
              <a:rPr lang="en-US" sz="1000" dirty="0">
                <a:solidFill>
                  <a:srgbClr val="FFC000"/>
                </a:solidFill>
              </a:rPr>
              <a:t> </a:t>
            </a:r>
            <a:r>
              <a:rPr lang="en-US" sz="1000" dirty="0" err="1">
                <a:solidFill>
                  <a:srgbClr val="FFC000"/>
                </a:solidFill>
              </a:rPr>
              <a:t>cuam</a:t>
            </a:r>
            <a:r>
              <a:rPr lang="en-US" sz="1000" dirty="0"/>
              <a:t>, </a:t>
            </a:r>
            <a:r>
              <a:rPr lang="en-US" sz="1000" dirty="0" err="1">
                <a:solidFill>
                  <a:schemeClr val="tx1"/>
                </a:solidFill>
              </a:rPr>
              <a:t>thiab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FFC000"/>
                </a:solidFill>
              </a:rPr>
              <a:t>$ 1231 </a:t>
            </a:r>
            <a:r>
              <a:rPr lang="en-US" sz="1000" dirty="0" err="1">
                <a:solidFill>
                  <a:schemeClr val="tx1"/>
                </a:solidFill>
              </a:rPr>
              <a:t>ntawm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kev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poob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nyiaj</a:t>
            </a:r>
            <a:r>
              <a:rPr lang="en-US" sz="1000" dirty="0">
                <a:solidFill>
                  <a:schemeClr val="tx1"/>
                </a:solidFill>
              </a:rPr>
              <a:t> los </a:t>
            </a:r>
            <a:r>
              <a:rPr lang="en-US" sz="1000" dirty="0" err="1">
                <a:solidFill>
                  <a:schemeClr val="tx1"/>
                </a:solidFill>
              </a:rPr>
              <a:t>ntawm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cov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tuam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txhab</a:t>
            </a:r>
            <a:r>
              <a:rPr lang="en-US" sz="1000" dirty="0">
                <a:solidFill>
                  <a:schemeClr val="tx1"/>
                </a:solidFill>
              </a:rPr>
              <a:t> se </a:t>
            </a:r>
            <a:r>
              <a:rPr lang="en-US" sz="1000" dirty="0" err="1">
                <a:solidFill>
                  <a:schemeClr val="tx1"/>
                </a:solidFill>
              </a:rPr>
              <a:t>txawv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rgbClr val="FFC000"/>
                </a:solidFill>
              </a:rPr>
              <a:t>teb</a:t>
            </a:r>
            <a:r>
              <a:rPr lang="en-US" sz="1000" dirty="0">
                <a:solidFill>
                  <a:srgbClr val="FFC000"/>
                </a:solidFill>
              </a:rPr>
              <a:t> chaws.</a:t>
            </a:r>
          </a:p>
          <a:p>
            <a:pPr algn="ctr"/>
            <a:endParaRPr lang="en-US" sz="1000" dirty="0"/>
          </a:p>
          <a:p>
            <a:pPr algn="ctr"/>
            <a:r>
              <a:rPr lang="en-US" sz="1000" dirty="0">
                <a:solidFill>
                  <a:schemeClr val="accent6"/>
                </a:solidFill>
              </a:rPr>
              <a:t>PEB TUAJ YEEM PAB  COV NEEG TXOM NYEM</a:t>
            </a:r>
            <a:r>
              <a:rPr lang="en-US" sz="1000" dirty="0"/>
              <a:t>, </a:t>
            </a:r>
            <a:r>
              <a:rPr lang="en-US" sz="1000" dirty="0">
                <a:solidFill>
                  <a:schemeClr val="accent4"/>
                </a:solidFill>
              </a:rPr>
              <a:t>TSI YOG KHOOM NROG KEV NOJ QAB HAUS HUV</a:t>
            </a:r>
          </a:p>
          <a:p>
            <a:pPr algn="ctr"/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1ED15D-8F6A-4B40-BB1B-4A5DFDFCDBFD}"/>
              </a:ext>
            </a:extLst>
          </p:cNvPr>
          <p:cNvSpPr/>
          <p:nvPr/>
        </p:nvSpPr>
        <p:spPr>
          <a:xfrm>
            <a:off x="1729945" y="3752165"/>
            <a:ext cx="2211859" cy="572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/>
              <a:t>Keev</a:t>
            </a:r>
            <a:r>
              <a:rPr lang="en-US" i="1" dirty="0"/>
              <a:t> </a:t>
            </a:r>
            <a:r>
              <a:rPr lang="en-US" i="1" dirty="0" err="1"/>
              <a:t>kwm</a:t>
            </a:r>
            <a:r>
              <a:rPr lang="en-US" i="1" dirty="0"/>
              <a:t> </a:t>
            </a:r>
            <a:r>
              <a:rPr lang="en-US" i="1" dirty="0" err="1"/>
              <a:t>ntawm</a:t>
            </a:r>
            <a:r>
              <a:rPr lang="en-US" i="1" dirty="0"/>
              <a:t> Nydia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FBDBA-2292-42B8-ADEC-909198C75FDD}"/>
              </a:ext>
            </a:extLst>
          </p:cNvPr>
          <p:cNvSpPr/>
          <p:nvPr/>
        </p:nvSpPr>
        <p:spPr>
          <a:xfrm>
            <a:off x="4025673" y="2273561"/>
            <a:ext cx="2384855" cy="572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 </a:t>
            </a:r>
            <a:r>
              <a:rPr lang="en-US" dirty="0" err="1"/>
              <a:t>xav</a:t>
            </a:r>
            <a:r>
              <a:rPr lang="en-US" dirty="0"/>
              <a:t> tau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</a:t>
            </a:r>
            <a:r>
              <a:rPr lang="en-US" dirty="0" err="1"/>
              <a:t>zog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tub </a:t>
            </a:r>
            <a:r>
              <a:rPr lang="en-US" dirty="0" err="1"/>
              <a:t>ceev</a:t>
            </a:r>
            <a:r>
              <a:rPr lang="en-US" dirty="0"/>
              <a:t> </a:t>
            </a:r>
            <a:r>
              <a:rPr lang="en-US" dirty="0" err="1"/>
              <a:t>xwm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DE444-312E-46A9-9CB7-215AC03E48F8}"/>
              </a:ext>
            </a:extLst>
          </p:cNvPr>
          <p:cNvSpPr/>
          <p:nvPr/>
        </p:nvSpPr>
        <p:spPr>
          <a:xfrm>
            <a:off x="4327230" y="198858"/>
            <a:ext cx="4505070" cy="572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err="1"/>
              <a:t>Keeb</a:t>
            </a:r>
            <a:r>
              <a:rPr lang="en-US" sz="2400" i="1" dirty="0"/>
              <a:t> </a:t>
            </a:r>
            <a:r>
              <a:rPr lang="en-US" sz="2400" i="1" dirty="0" err="1"/>
              <a:t>Kwm</a:t>
            </a:r>
            <a:r>
              <a:rPr lang="en-US" sz="2400" i="1" dirty="0"/>
              <a:t> Zoo </a:t>
            </a:r>
            <a:r>
              <a:rPr lang="en-US" sz="2400" i="1" dirty="0" err="1"/>
              <a:t>Ntawm</a:t>
            </a:r>
            <a:r>
              <a:rPr lang="en-US" sz="2400" i="1" dirty="0"/>
              <a:t> </a:t>
            </a:r>
            <a:r>
              <a:rPr lang="en-US" sz="2400" i="1" dirty="0" err="1"/>
              <a:t>Txoj</a:t>
            </a:r>
            <a:r>
              <a:rPr lang="en-US" sz="2400" i="1" dirty="0"/>
              <a:t> Cai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5B6DC3-3CC4-44E9-BB89-56BBFA3B8D64}"/>
              </a:ext>
            </a:extLst>
          </p:cNvPr>
          <p:cNvSpPr/>
          <p:nvPr/>
        </p:nvSpPr>
        <p:spPr>
          <a:xfrm>
            <a:off x="145501" y="1017725"/>
            <a:ext cx="4824064" cy="291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100" dirty="0">
                <a:solidFill>
                  <a:schemeClr val="tx1"/>
                </a:solidFill>
              </a:rPr>
              <a:t>TXOJ CAI TSWJ TXHUAS YAM NYOB IB PUAG NCIG NTAWM KUV</a:t>
            </a:r>
          </a:p>
          <a:p>
            <a:pPr algn="just"/>
            <a:endParaRPr lang="en-US" sz="1100" dirty="0">
              <a:solidFill>
                <a:schemeClr val="tx1"/>
              </a:solidFill>
            </a:endParaRPr>
          </a:p>
          <a:p>
            <a:pPr algn="just"/>
            <a:endParaRPr lang="en-US" sz="11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 err="1">
                <a:solidFill>
                  <a:schemeClr val="tx1"/>
                </a:solidFill>
              </a:rPr>
              <a:t>txoj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uas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kav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lub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neej</a:t>
            </a:r>
            <a:r>
              <a:rPr lang="en-US" sz="2000" dirty="0">
                <a:solidFill>
                  <a:schemeClr val="tx1"/>
                </a:solidFill>
              </a:rPr>
              <a:t>, E.G.</a:t>
            </a: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- chav </a:t>
            </a:r>
            <a:r>
              <a:rPr lang="en-US" sz="2000" dirty="0" err="1">
                <a:solidFill>
                  <a:schemeClr val="tx1"/>
                </a:solidFill>
              </a:rPr>
              <a:t>kawm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txoj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cai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tus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tswv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hauj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lwm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txoj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cai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txoj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cai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hauv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khw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2F2AAF8-D01F-4AB6-B232-85CE72F299DF}"/>
              </a:ext>
            </a:extLst>
          </p:cNvPr>
          <p:cNvSpPr/>
          <p:nvPr/>
        </p:nvSpPr>
        <p:spPr>
          <a:xfrm>
            <a:off x="6637264" y="1620456"/>
            <a:ext cx="1747777" cy="208344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>
                <a:solidFill>
                  <a:schemeClr val="tx1"/>
                </a:solidFill>
              </a:rPr>
              <a:t>kho mob rau txhua tus!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CF11232-2754-4829-8BC1-F398FB0397E6}"/>
              </a:ext>
            </a:extLst>
          </p:cNvPr>
          <p:cNvSpPr/>
          <p:nvPr/>
        </p:nvSpPr>
        <p:spPr>
          <a:xfrm>
            <a:off x="7134975" y="2013995"/>
            <a:ext cx="1747778" cy="3052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900" dirty="0"/>
              <a:t>tshem tawm cov tsev loj cuj</a:t>
            </a:r>
            <a:endParaRPr lang="en-US" sz="9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8CCDBF-5D43-482A-BB78-5AFA6E941BDE}"/>
              </a:ext>
            </a:extLst>
          </p:cNvPr>
          <p:cNvSpPr/>
          <p:nvPr/>
        </p:nvSpPr>
        <p:spPr>
          <a:xfrm>
            <a:off x="7361499" y="2430683"/>
            <a:ext cx="1555978" cy="30528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>
                <a:solidFill>
                  <a:schemeClr val="tx1"/>
                </a:solidFill>
              </a:rPr>
              <a:t>them nyiaj so hauj lwm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ED81D3-3E7F-47DD-9A42-24A08978A0DD}"/>
              </a:ext>
            </a:extLst>
          </p:cNvPr>
          <p:cNvSpPr/>
          <p:nvPr/>
        </p:nvSpPr>
        <p:spPr>
          <a:xfrm>
            <a:off x="7407798" y="2847372"/>
            <a:ext cx="1555977" cy="305282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1000" dirty="0"/>
              <a:t>them nyiaj so haujlwm</a:t>
            </a:r>
            <a:endParaRPr 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112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1BA261-BA0B-4EFE-89EC-5B9FFDD1BFD0}"/>
              </a:ext>
            </a:extLst>
          </p:cNvPr>
          <p:cNvSpPr/>
          <p:nvPr/>
        </p:nvSpPr>
        <p:spPr>
          <a:xfrm>
            <a:off x="158496" y="134112"/>
            <a:ext cx="3748486" cy="335723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 err="1">
                <a:solidFill>
                  <a:schemeClr val="accent4"/>
                </a:solidFill>
              </a:rPr>
              <a:t>Txoj</a:t>
            </a:r>
            <a:r>
              <a:rPr lang="en-US" sz="3200" i="1" dirty="0">
                <a:solidFill>
                  <a:schemeClr val="accent4"/>
                </a:solidFill>
              </a:rPr>
              <a:t> Cai Li Cas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dirty="0" err="1">
                <a:solidFill>
                  <a:schemeClr val="tx1"/>
                </a:solidFill>
              </a:rPr>
              <a:t>Qhov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teeb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yog</a:t>
            </a:r>
            <a:r>
              <a:rPr lang="en-US" dirty="0">
                <a:solidFill>
                  <a:schemeClr val="tx1"/>
                </a:solidFill>
              </a:rPr>
              <a:t> dab </a:t>
            </a:r>
            <a:r>
              <a:rPr lang="en-US" dirty="0" err="1">
                <a:solidFill>
                  <a:schemeClr val="tx1"/>
                </a:solidFill>
              </a:rPr>
              <a:t>tsi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dirty="0" err="1">
                <a:solidFill>
                  <a:schemeClr val="tx1"/>
                </a:solidFill>
              </a:rPr>
              <a:t>tsim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lub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zog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dirty="0" err="1">
                <a:solidFill>
                  <a:schemeClr val="tx1"/>
                </a:solidFill>
              </a:rPr>
              <a:t>Leej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twg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txiav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txim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siab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4. </a:t>
            </a:r>
            <a:r>
              <a:rPr lang="en-US" dirty="0" err="1">
                <a:solidFill>
                  <a:schemeClr val="tx1"/>
                </a:solidFill>
              </a:rPr>
              <a:t>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kom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ntseeg</a:t>
            </a:r>
            <a:r>
              <a:rPr lang="en-US" dirty="0">
                <a:solidFill>
                  <a:schemeClr val="tx1"/>
                </a:solidFill>
              </a:rPr>
              <a:t> tau!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DF0C63-B519-4031-94A3-173F631C6607}"/>
              </a:ext>
            </a:extLst>
          </p:cNvPr>
          <p:cNvSpPr/>
          <p:nvPr/>
        </p:nvSpPr>
        <p:spPr>
          <a:xfrm rot="21073768">
            <a:off x="4742938" y="1663624"/>
            <a:ext cx="3748486" cy="84108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accent6"/>
                </a:solidFill>
              </a:rPr>
              <a:t>TXOJ KEV QUB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863FA1-CDBC-49ED-8A14-E352874B510C}"/>
              </a:ext>
            </a:extLst>
          </p:cNvPr>
          <p:cNvSpPr/>
          <p:nvPr/>
        </p:nvSpPr>
        <p:spPr>
          <a:xfrm>
            <a:off x="4719035" y="3374872"/>
            <a:ext cx="3926067" cy="84108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000" dirty="0">
                <a:solidFill>
                  <a:schemeClr val="accent6"/>
                </a:solidFill>
              </a:rPr>
              <a:t>TXOJ KEV NTSHIAB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F6EB2C0-229F-44BB-AA6D-D0D7DD10C405}"/>
              </a:ext>
            </a:extLst>
          </p:cNvPr>
          <p:cNvSpPr/>
          <p:nvPr/>
        </p:nvSpPr>
        <p:spPr>
          <a:xfrm>
            <a:off x="124691" y="0"/>
            <a:ext cx="4668982" cy="4862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 err="1">
                <a:solidFill>
                  <a:schemeClr val="accent4"/>
                </a:solidFill>
              </a:rPr>
              <a:t>Txhais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i="1" dirty="0" err="1">
                <a:solidFill>
                  <a:schemeClr val="accent4"/>
                </a:solidFill>
              </a:rPr>
              <a:t>Qhov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i="1" dirty="0" err="1">
                <a:solidFill>
                  <a:schemeClr val="accent4"/>
                </a:solidFill>
              </a:rPr>
              <a:t>Teeb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i="1" dirty="0" err="1">
                <a:solidFill>
                  <a:schemeClr val="accent4"/>
                </a:solidFill>
              </a:rPr>
              <a:t>Meem</a:t>
            </a:r>
            <a:r>
              <a:rPr lang="en-US" sz="2800" i="1" dirty="0">
                <a:solidFill>
                  <a:schemeClr val="accent4"/>
                </a:solidFill>
              </a:rPr>
              <a:t> &amp; </a:t>
            </a:r>
            <a:r>
              <a:rPr lang="en-US" sz="2800" i="1" dirty="0" err="1">
                <a:solidFill>
                  <a:schemeClr val="accent4"/>
                </a:solidFill>
              </a:rPr>
              <a:t>Tsim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i="1" dirty="0" err="1">
                <a:solidFill>
                  <a:schemeClr val="accent4"/>
                </a:solidFill>
              </a:rPr>
              <a:t>Lub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i="1" dirty="0" err="1">
                <a:solidFill>
                  <a:schemeClr val="accent4"/>
                </a:solidFill>
              </a:rPr>
              <a:t>Hwj</a:t>
            </a:r>
            <a:r>
              <a:rPr lang="en-US" sz="2800" i="1" dirty="0">
                <a:solidFill>
                  <a:schemeClr val="accent4"/>
                </a:solidFill>
              </a:rPr>
              <a:t> </a:t>
            </a:r>
            <a:r>
              <a:rPr lang="en-US" sz="2800" i="1" dirty="0" err="1">
                <a:solidFill>
                  <a:schemeClr val="accent4"/>
                </a:solidFill>
              </a:rPr>
              <a:t>Chim</a:t>
            </a:r>
            <a:endParaRPr lang="en-US" sz="2800" i="1" dirty="0">
              <a:solidFill>
                <a:schemeClr val="accent4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THAM NROG COV NEEG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ZEJ ZOG NPAUJ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SAU COV NTAUB NTAWV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TEEB MEEM UAS CUAM TSHUAM NRUAB NRAB NTAWM COV NEE G FEEM NTAU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AD9156-5819-4129-84A8-6FB8DD0D6F6F}"/>
              </a:ext>
            </a:extLst>
          </p:cNvPr>
          <p:cNvSpPr/>
          <p:nvPr/>
        </p:nvSpPr>
        <p:spPr>
          <a:xfrm>
            <a:off x="5359492" y="846513"/>
            <a:ext cx="2382428" cy="872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PEB TSA LUB NTUJ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7FE08A-7D9A-4565-8A64-51EB4C45D095}"/>
              </a:ext>
            </a:extLst>
          </p:cNvPr>
          <p:cNvSpPr/>
          <p:nvPr/>
        </p:nvSpPr>
        <p:spPr>
          <a:xfrm>
            <a:off x="207819" y="3349883"/>
            <a:ext cx="2840182" cy="11389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KEV CAI LIJ CHOJ:</a:t>
            </a:r>
          </a:p>
          <a:p>
            <a:pPr algn="ctr"/>
            <a:r>
              <a:rPr lang="en-US" sz="1200" dirty="0" err="1"/>
              <a:t>ua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cai</a:t>
            </a:r>
            <a:r>
              <a:rPr lang="en-US" sz="1200" dirty="0"/>
              <a:t>.</a:t>
            </a:r>
          </a:p>
          <a:p>
            <a:pPr algn="ctr"/>
            <a:r>
              <a:rPr lang="en-US" sz="1200" dirty="0" err="1"/>
              <a:t>Rooj</a:t>
            </a:r>
            <a:r>
              <a:rPr lang="en-US" sz="1200" dirty="0"/>
              <a:t> </a:t>
            </a:r>
            <a:r>
              <a:rPr lang="en-US" sz="1200" dirty="0" err="1"/>
              <a:t>sij</a:t>
            </a:r>
            <a:r>
              <a:rPr lang="en-US" sz="1200" dirty="0"/>
              <a:t> </a:t>
            </a:r>
            <a:r>
              <a:rPr lang="en-US" sz="1200" dirty="0" err="1"/>
              <a:t>tham</a:t>
            </a:r>
            <a:r>
              <a:rPr lang="en-US" sz="1200" dirty="0"/>
              <a:t> </a:t>
            </a:r>
            <a:r>
              <a:rPr lang="en-US" sz="1200" dirty="0" err="1"/>
              <a:t>loj</a:t>
            </a:r>
            <a:r>
              <a:rPr lang="en-US" sz="1200" dirty="0"/>
              <a:t> (senate &amp; </a:t>
            </a:r>
            <a:r>
              <a:rPr lang="en-US" sz="1200" dirty="0" err="1"/>
              <a:t>lub</a:t>
            </a:r>
            <a:r>
              <a:rPr lang="en-US" sz="1200" dirty="0"/>
              <a:t> </a:t>
            </a:r>
            <a:r>
              <a:rPr lang="en-US" sz="1200" dirty="0" err="1"/>
              <a:t>tsev</a:t>
            </a:r>
            <a:r>
              <a:rPr lang="en-US" sz="1200" dirty="0"/>
              <a:t> </a:t>
            </a:r>
            <a:r>
              <a:rPr lang="en-US" sz="1200" dirty="0" err="1"/>
              <a:t>ntawm</a:t>
            </a:r>
            <a:r>
              <a:rPr lang="en-US" sz="1200" dirty="0"/>
              <a:t> </a:t>
            </a: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neeg</a:t>
            </a:r>
            <a:r>
              <a:rPr lang="en-US" sz="1200" dirty="0"/>
              <a:t> </a:t>
            </a:r>
            <a:r>
              <a:rPr lang="en-US" sz="1200" dirty="0" err="1"/>
              <a:t>sawv</a:t>
            </a:r>
            <a:r>
              <a:rPr lang="en-US" sz="1200" dirty="0"/>
              <a:t> </a:t>
            </a:r>
            <a:r>
              <a:rPr lang="en-US" sz="1200" dirty="0" err="1"/>
              <a:t>cev</a:t>
            </a:r>
            <a:r>
              <a:rPr lang="en-US" sz="12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C6BA16-6092-412B-B535-825E97B1AF82}"/>
              </a:ext>
            </a:extLst>
          </p:cNvPr>
          <p:cNvSpPr/>
          <p:nvPr/>
        </p:nvSpPr>
        <p:spPr>
          <a:xfrm>
            <a:off x="3297383" y="3336029"/>
            <a:ext cx="2798618" cy="11389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THAWJ COJ:</a:t>
            </a:r>
          </a:p>
          <a:p>
            <a:pPr algn="ctr"/>
            <a:r>
              <a:rPr lang="en-US" sz="1200" dirty="0" err="1"/>
              <a:t>ua</a:t>
            </a:r>
            <a:r>
              <a:rPr lang="en-US" sz="1200" dirty="0"/>
              <a:t> </a:t>
            </a:r>
            <a:r>
              <a:rPr lang="en-US" sz="1200" dirty="0" err="1"/>
              <a:t>tawm</a:t>
            </a:r>
            <a:r>
              <a:rPr lang="en-US" sz="1200" dirty="0"/>
              <a:t> </a:t>
            </a:r>
            <a:r>
              <a:rPr lang="en-US" sz="1200" dirty="0" err="1"/>
              <a:t>txoj</a:t>
            </a:r>
            <a:r>
              <a:rPr lang="en-US" sz="1200" dirty="0"/>
              <a:t> </a:t>
            </a:r>
            <a:r>
              <a:rPr lang="en-US" sz="1200" dirty="0" err="1"/>
              <a:t>cai</a:t>
            </a:r>
            <a:r>
              <a:rPr lang="en-US" sz="1200" dirty="0"/>
              <a:t>.</a:t>
            </a:r>
          </a:p>
          <a:p>
            <a:pPr algn="ctr"/>
            <a:r>
              <a:rPr lang="en-US" sz="1200" dirty="0" err="1"/>
              <a:t>tus</a:t>
            </a:r>
            <a:r>
              <a:rPr lang="en-US" sz="1200" dirty="0"/>
              <a:t> </a:t>
            </a:r>
            <a:r>
              <a:rPr lang="en-US" sz="1200" dirty="0" err="1"/>
              <a:t>thawj</a:t>
            </a:r>
            <a:r>
              <a:rPr lang="en-US" sz="1200" dirty="0"/>
              <a:t> </a:t>
            </a:r>
            <a:r>
              <a:rPr lang="en-US" sz="1200" dirty="0" err="1"/>
              <a:t>tswj</a:t>
            </a:r>
            <a:r>
              <a:rPr lang="en-US" sz="1200" dirty="0"/>
              <a:t> </a:t>
            </a:r>
            <a:r>
              <a:rPr lang="en-US" sz="1200" dirty="0" err="1"/>
              <a:t>hwm</a:t>
            </a:r>
            <a:r>
              <a:rPr lang="en-US" sz="1200" dirty="0"/>
              <a:t> &amp; </a:t>
            </a: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koom</a:t>
            </a:r>
            <a:r>
              <a:rPr lang="en-US" sz="1200" dirty="0"/>
              <a:t> </a:t>
            </a:r>
            <a:r>
              <a:rPr lang="en-US" sz="1200" dirty="0" err="1"/>
              <a:t>haum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504633-B1AA-4F96-8BFD-6719BEE64FD3}"/>
              </a:ext>
            </a:extLst>
          </p:cNvPr>
          <p:cNvSpPr/>
          <p:nvPr/>
        </p:nvSpPr>
        <p:spPr>
          <a:xfrm>
            <a:off x="475488" y="4698475"/>
            <a:ext cx="8217408" cy="4450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COV QAUV NO ROV UA DUA NTAWM LAWM THEEM NTAWM TSOOM FWV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B34C4-8683-418F-A7AE-F507760E0668}"/>
              </a:ext>
            </a:extLst>
          </p:cNvPr>
          <p:cNvSpPr/>
          <p:nvPr/>
        </p:nvSpPr>
        <p:spPr>
          <a:xfrm>
            <a:off x="6373093" y="3284344"/>
            <a:ext cx="2563088" cy="11389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KEV TXIAV TXIM</a:t>
            </a:r>
          </a:p>
          <a:p>
            <a:pPr algn="ctr"/>
            <a:r>
              <a:rPr lang="en-US" sz="1200" dirty="0" err="1"/>
              <a:t>tus</a:t>
            </a:r>
            <a:r>
              <a:rPr lang="en-US" sz="1200" dirty="0"/>
              <a:t> </a:t>
            </a:r>
            <a:r>
              <a:rPr lang="en-US" sz="1200" dirty="0" err="1"/>
              <a:t>txiav</a:t>
            </a:r>
            <a:r>
              <a:rPr lang="en-US" sz="1200" dirty="0"/>
              <a:t> </a:t>
            </a:r>
            <a:r>
              <a:rPr lang="en-US" sz="1200" dirty="0" err="1"/>
              <a:t>txim</a:t>
            </a:r>
            <a:r>
              <a:rPr lang="en-US" sz="1200" dirty="0"/>
              <a:t>.</a:t>
            </a:r>
          </a:p>
          <a:p>
            <a:pPr algn="ctr"/>
            <a:r>
              <a:rPr lang="en-US" sz="1200" dirty="0" err="1"/>
              <a:t>tsoom</a:t>
            </a:r>
            <a:r>
              <a:rPr lang="en-US" sz="1200" dirty="0"/>
              <a:t> </a:t>
            </a:r>
            <a:r>
              <a:rPr lang="en-US" sz="1200" dirty="0" err="1"/>
              <a:t>fwv</a:t>
            </a:r>
            <a:r>
              <a:rPr lang="en-US" sz="1200" dirty="0"/>
              <a:t> </a:t>
            </a:r>
            <a:r>
              <a:rPr lang="en-US" sz="1200" dirty="0" err="1"/>
              <a:t>teb</a:t>
            </a:r>
            <a:r>
              <a:rPr lang="en-US" sz="1200" dirty="0"/>
              <a:t> chaws &amp; </a:t>
            </a:r>
            <a:r>
              <a:rPr lang="en-US" sz="1200" dirty="0" err="1"/>
              <a:t>xeev</a:t>
            </a:r>
            <a:r>
              <a:rPr lang="en-US" sz="1200" dirty="0"/>
              <a:t> </a:t>
            </a: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tsev</a:t>
            </a:r>
            <a:r>
              <a:rPr lang="en-US" sz="1200" dirty="0"/>
              <a:t> </a:t>
            </a:r>
            <a:r>
              <a:rPr lang="en-US" sz="1200" dirty="0" err="1"/>
              <a:t>hais</a:t>
            </a:r>
            <a:r>
              <a:rPr lang="en-US" sz="1200" dirty="0"/>
              <a:t> </a:t>
            </a:r>
            <a:r>
              <a:rPr lang="en-US" sz="1200" dirty="0" err="1"/>
              <a:t>plaub</a:t>
            </a:r>
            <a:endParaRPr 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9872E1-118E-41F1-BBD6-83FBE7BC3ACC}"/>
              </a:ext>
            </a:extLst>
          </p:cNvPr>
          <p:cNvSpPr/>
          <p:nvPr/>
        </p:nvSpPr>
        <p:spPr>
          <a:xfrm>
            <a:off x="2755392" y="227069"/>
            <a:ext cx="3206495" cy="113899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i="1" dirty="0" err="1"/>
              <a:t>Leej</a:t>
            </a:r>
            <a:r>
              <a:rPr lang="en-US" sz="1800" b="1" i="1" dirty="0"/>
              <a:t> </a:t>
            </a:r>
            <a:r>
              <a:rPr lang="en-US" sz="1800" b="1" i="1" dirty="0" err="1"/>
              <a:t>Twg</a:t>
            </a:r>
            <a:r>
              <a:rPr lang="en-US" sz="1800" b="1" i="1" dirty="0"/>
              <a:t> </a:t>
            </a:r>
            <a:r>
              <a:rPr lang="en-US" sz="1800" b="1" i="1" dirty="0" err="1"/>
              <a:t>Txiav</a:t>
            </a:r>
            <a:r>
              <a:rPr lang="en-US" sz="1800" b="1" i="1" dirty="0"/>
              <a:t> </a:t>
            </a:r>
            <a:r>
              <a:rPr lang="en-US" sz="1800" b="1" i="1" dirty="0" err="1"/>
              <a:t>Txim</a:t>
            </a:r>
            <a:r>
              <a:rPr lang="en-US" sz="1800" b="1" i="1" dirty="0"/>
              <a:t> </a:t>
            </a:r>
            <a:r>
              <a:rPr lang="en-US" sz="1800" b="1" i="1" dirty="0" err="1"/>
              <a:t>Siab</a:t>
            </a:r>
            <a:r>
              <a:rPr lang="en-US" sz="1800" b="1" i="1" dirty="0"/>
              <a:t>?</a:t>
            </a:r>
          </a:p>
          <a:p>
            <a:pPr algn="ctr"/>
            <a:endParaRPr lang="en-US" sz="1800" dirty="0"/>
          </a:p>
          <a:p>
            <a:pPr algn="ctr"/>
            <a:r>
              <a:rPr lang="en-US" sz="1800" dirty="0"/>
              <a:t>TSOOM FWV 101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621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B706E1-2E87-4969-BA43-1189E820BA7D}"/>
              </a:ext>
            </a:extLst>
          </p:cNvPr>
          <p:cNvSpPr/>
          <p:nvPr/>
        </p:nvSpPr>
        <p:spPr>
          <a:xfrm>
            <a:off x="186813" y="2084438"/>
            <a:ext cx="2772697" cy="1032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XEEV: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Kev </a:t>
            </a:r>
            <a:r>
              <a:rPr lang="en-US" sz="1100" dirty="0" err="1">
                <a:solidFill>
                  <a:schemeClr val="tx1"/>
                </a:solidFill>
              </a:rPr>
              <a:t>cai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lij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choj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err="1">
                <a:solidFill>
                  <a:schemeClr val="tx1"/>
                </a:solidFill>
              </a:rPr>
              <a:t>lub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xeev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txoj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cai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lij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choj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</a:rPr>
              <a:t>Thawj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coj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err="1">
                <a:solidFill>
                  <a:schemeClr val="tx1"/>
                </a:solidFill>
              </a:rPr>
              <a:t>tus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tswv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xeev</a:t>
            </a:r>
            <a:r>
              <a:rPr lang="en-US" sz="1100" dirty="0">
                <a:solidFill>
                  <a:schemeClr val="tx1"/>
                </a:solidFill>
              </a:rPr>
              <a:t> &amp; </a:t>
            </a:r>
            <a:r>
              <a:rPr lang="en-US" sz="1100" dirty="0" err="1">
                <a:solidFill>
                  <a:schemeClr val="tx1"/>
                </a:solidFill>
              </a:rPr>
              <a:t>tus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sawv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cev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DFD4B1-EA4A-4BAA-AFEE-7B7EAFBCABF1}"/>
              </a:ext>
            </a:extLst>
          </p:cNvPr>
          <p:cNvSpPr/>
          <p:nvPr/>
        </p:nvSpPr>
        <p:spPr>
          <a:xfrm>
            <a:off x="3185651" y="2123768"/>
            <a:ext cx="2772697" cy="993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NROOG: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Kev </a:t>
            </a:r>
            <a:r>
              <a:rPr lang="en-US" sz="1100" dirty="0" err="1">
                <a:solidFill>
                  <a:schemeClr val="tx1"/>
                </a:solidFill>
              </a:rPr>
              <a:t>cai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lij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choj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err="1">
                <a:solidFill>
                  <a:schemeClr val="tx1"/>
                </a:solidFill>
              </a:rPr>
              <a:t>pawg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thawj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saib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xyuas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</a:rPr>
              <a:t>Thawj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coj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err="1">
                <a:solidFill>
                  <a:schemeClr val="tx1"/>
                </a:solidFill>
              </a:rPr>
              <a:t>lub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nroog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kev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tswj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hwm</a:t>
            </a:r>
            <a:r>
              <a:rPr lang="en-US" sz="1100" dirty="0">
                <a:solidFill>
                  <a:schemeClr val="tx1"/>
                </a:solidFill>
              </a:rPr>
              <a:t> tub </a:t>
            </a:r>
            <a:r>
              <a:rPr lang="en-US" sz="1100" dirty="0" err="1">
                <a:solidFill>
                  <a:schemeClr val="tx1"/>
                </a:solidFill>
              </a:rPr>
              <a:t>ceev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xwm</a:t>
            </a:r>
            <a:r>
              <a:rPr lang="en-US" sz="1100" dirty="0">
                <a:solidFill>
                  <a:schemeClr val="tx1"/>
                </a:solidFill>
              </a:rPr>
              <a:t> &amp; </a:t>
            </a:r>
            <a:r>
              <a:rPr lang="en-US" sz="1100" dirty="0" err="1">
                <a:solidFill>
                  <a:schemeClr val="tx1"/>
                </a:solidFill>
              </a:rPr>
              <a:t>tuam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tsev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8C2FC8-8ABD-4371-9D7A-500FFE283CCD}"/>
              </a:ext>
            </a:extLst>
          </p:cNvPr>
          <p:cNvSpPr/>
          <p:nvPr/>
        </p:nvSpPr>
        <p:spPr>
          <a:xfrm>
            <a:off x="5948517" y="3982066"/>
            <a:ext cx="3106993" cy="924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SIAB TSHAJ: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COV TSHIS QIS FEEM NTAU YUAV TSUM TAU MLOOG TSOOM FWV LAWV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9BA6A-17B2-46AD-AC89-5FAE1A212DF2}"/>
              </a:ext>
            </a:extLst>
          </p:cNvPr>
          <p:cNvSpPr/>
          <p:nvPr/>
        </p:nvSpPr>
        <p:spPr>
          <a:xfrm>
            <a:off x="757084" y="4471246"/>
            <a:ext cx="4975121" cy="684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TSOOM FWV LUB HOM PHIAJ TSWJ XEEB HAUV CHEEB TSAM: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- </a:t>
            </a:r>
            <a:r>
              <a:rPr lang="en-US" sz="1000" dirty="0" err="1">
                <a:solidFill>
                  <a:schemeClr val="tx1"/>
                </a:solidFill>
              </a:rPr>
              <a:t>Cheeb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tsam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tsev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kawm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ntawv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- </a:t>
            </a:r>
            <a:r>
              <a:rPr lang="en-US" sz="1000" dirty="0" err="1">
                <a:solidFill>
                  <a:schemeClr val="tx1"/>
                </a:solidFill>
              </a:rPr>
              <a:t>Txoj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cai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ntawm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vaj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US" sz="1000" dirty="0" err="1">
                <a:solidFill>
                  <a:schemeClr val="tx1"/>
                </a:solidFill>
              </a:rPr>
              <a:t>tse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6663-6E5E-45D8-BED1-02C916FD1655}"/>
              </a:ext>
            </a:extLst>
          </p:cNvPr>
          <p:cNvSpPr/>
          <p:nvPr/>
        </p:nvSpPr>
        <p:spPr>
          <a:xfrm>
            <a:off x="6341806" y="2123768"/>
            <a:ext cx="2772697" cy="993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NROOG: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Kev </a:t>
            </a:r>
            <a:r>
              <a:rPr lang="en-US" sz="1100" dirty="0" err="1">
                <a:solidFill>
                  <a:schemeClr val="tx1"/>
                </a:solidFill>
              </a:rPr>
              <a:t>cai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lij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choj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err="1">
                <a:solidFill>
                  <a:schemeClr val="tx1"/>
                </a:solidFill>
              </a:rPr>
              <a:t>lub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nroog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pawg</a:t>
            </a:r>
            <a:r>
              <a:rPr lang="en-US" sz="1100" dirty="0">
                <a:solidFill>
                  <a:schemeClr val="tx1"/>
                </a:solidFill>
              </a:rPr>
              <a:t> sab </a:t>
            </a:r>
            <a:r>
              <a:rPr lang="en-US" sz="1100" dirty="0" err="1">
                <a:solidFill>
                  <a:schemeClr val="tx1"/>
                </a:solidFill>
              </a:rPr>
              <a:t>laj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</a:rPr>
              <a:t>Thawj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coj</a:t>
            </a:r>
            <a:r>
              <a:rPr lang="en-US" sz="1100" dirty="0">
                <a:solidFill>
                  <a:schemeClr val="tx1"/>
                </a:solidFill>
              </a:rPr>
              <a:t>: </a:t>
            </a:r>
            <a:r>
              <a:rPr lang="en-US" sz="1100" dirty="0" err="1">
                <a:solidFill>
                  <a:schemeClr val="tx1"/>
                </a:solidFill>
              </a:rPr>
              <a:t>tus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kav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nroog</a:t>
            </a:r>
            <a:r>
              <a:rPr lang="en-US" sz="1100" dirty="0">
                <a:solidFill>
                  <a:schemeClr val="tx1"/>
                </a:solidFill>
              </a:rPr>
              <a:t> &amp; </a:t>
            </a:r>
            <a:r>
              <a:rPr lang="en-US" sz="1100" dirty="0" err="1">
                <a:solidFill>
                  <a:schemeClr val="tx1"/>
                </a:solidFill>
              </a:rPr>
              <a:t>tuam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 err="1">
                <a:solidFill>
                  <a:schemeClr val="tx1"/>
                </a:solidFill>
              </a:rPr>
              <a:t>tsev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112"/>
            <a:ext cx="9245477" cy="52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5EEF42-EDBF-4D7D-BB5E-FD7E664859A3}"/>
              </a:ext>
            </a:extLst>
          </p:cNvPr>
          <p:cNvSpPr/>
          <p:nvPr/>
        </p:nvSpPr>
        <p:spPr>
          <a:xfrm>
            <a:off x="0" y="621792"/>
            <a:ext cx="4450080" cy="42184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KEV NTSEEG SIAB!</a:t>
            </a:r>
          </a:p>
          <a:p>
            <a:pPr algn="ctr"/>
            <a:endParaRPr lang="en-US" sz="1800" b="1" i="1" dirty="0"/>
          </a:p>
          <a:p>
            <a:pPr algn="ctr"/>
            <a:endParaRPr lang="en-US" sz="1800" b="1" i="1" dirty="0"/>
          </a:p>
          <a:p>
            <a:pPr algn="ctr"/>
            <a:endParaRPr lang="en-US" sz="1800" b="1" i="1" dirty="0"/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COV NTAUB NTAWV &amp; KEV TSHAWB FAWB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KEEB KWM &amp; ZAJ DAB NEEG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PEJ XEEM KEV TXHAWB XEEB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SAB HAUV LUB TSWV YIM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ctr"/>
            <a:endParaRPr lang="en-US" sz="1800" dirty="0"/>
          </a:p>
          <a:p>
            <a:pPr algn="ctr"/>
            <a:r>
              <a:rPr lang="en-US" sz="1200" b="1" i="1" dirty="0"/>
              <a:t>KEV HLOOV QHOV LOJ, KEV SIB NTAUS QHOV LOJ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306A58-AED1-49D8-9BE9-A9FE5631A967}"/>
              </a:ext>
            </a:extLst>
          </p:cNvPr>
          <p:cNvSpPr/>
          <p:nvPr/>
        </p:nvSpPr>
        <p:spPr>
          <a:xfrm>
            <a:off x="4761780" y="1328638"/>
            <a:ext cx="2151084" cy="124311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PEJ XEEM LUB </a:t>
            </a:r>
            <a:r>
              <a:rPr lang="en-US" sz="2400" dirty="0">
                <a:solidFill>
                  <a:schemeClr val="tx1"/>
                </a:solidFill>
              </a:rPr>
              <a:t>ZOG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8E6E8-7CB0-468B-9C5D-1635DB891D70}"/>
              </a:ext>
            </a:extLst>
          </p:cNvPr>
          <p:cNvSpPr/>
          <p:nvPr/>
        </p:nvSpPr>
        <p:spPr>
          <a:xfrm>
            <a:off x="7066068" y="1682206"/>
            <a:ext cx="2151084" cy="124311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KAW </a:t>
            </a:r>
            <a:r>
              <a:rPr lang="en-US" sz="1800" dirty="0"/>
              <a:t>TSEV LOJ CUJ, </a:t>
            </a:r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TSIM ZEJ ZOG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E0B959-3B88-44C9-AE9F-6107CC2F203B}"/>
              </a:ext>
            </a:extLst>
          </p:cNvPr>
          <p:cNvSpPr/>
          <p:nvPr/>
        </p:nvSpPr>
        <p:spPr>
          <a:xfrm>
            <a:off x="4693922" y="4047454"/>
            <a:ext cx="4485850" cy="96193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KEV TAWM TSAM NTAU YAM!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 idx="4294967295"/>
          </p:nvPr>
        </p:nvSpPr>
        <p:spPr>
          <a:xfrm>
            <a:off x="259950" y="152389"/>
            <a:ext cx="8624100" cy="10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 </a:t>
            </a:r>
            <a:r>
              <a:rPr lang="en-US" sz="3000" b="1" dirty="0" err="1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iab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dirty="0" err="1"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xais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tos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lus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qhia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ntawm</a:t>
            </a:r>
            <a: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Zoom</a:t>
            </a:r>
            <a:br>
              <a:rPr lang="en-US" sz="3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Bienvenidos, Instrucciones para Zoom</a:t>
            </a:r>
            <a:endParaRPr sz="3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4294967295"/>
          </p:nvPr>
        </p:nvSpPr>
        <p:spPr>
          <a:xfrm>
            <a:off x="158225" y="1216000"/>
            <a:ext cx="7136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Xaiv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lub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Icon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Ntuj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Tom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qab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ntawv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xaiv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koj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lus</a:t>
            </a:r>
            <a:endParaRPr lang="en-US"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Selecciona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Icono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Mundo,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Elije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Tu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Idioma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Preferido</a:t>
            </a:r>
            <a:endParaRPr lang="en-US" sz="1600" b="0" i="0" u="none" strike="noStrike" cap="none" dirty="0">
              <a:solidFill>
                <a:schemeClr val="dk1"/>
              </a:solidFill>
              <a:highlight>
                <a:srgbClr val="FFF2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26" y="1955653"/>
            <a:ext cx="8839198" cy="35534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 rot="-10796772">
            <a:off x="5492932" y="1397301"/>
            <a:ext cx="319500" cy="495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t="78025" r="16826" b="3819"/>
          <a:stretch/>
        </p:blipFill>
        <p:spPr>
          <a:xfrm>
            <a:off x="165000" y="2460225"/>
            <a:ext cx="8914848" cy="109457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 rot="-5397232">
            <a:off x="6425113" y="2381136"/>
            <a:ext cx="372600" cy="8499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4294967295"/>
          </p:nvPr>
        </p:nvSpPr>
        <p:spPr>
          <a:xfrm>
            <a:off x="107725" y="4350225"/>
            <a:ext cx="89721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300"/>
              <a:buFont typeface="Arial"/>
              <a:buNone/>
            </a:pPr>
            <a:r>
              <a:rPr lang="en" sz="1200" dirty="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Kev txhawb nqa tev no lo ntsis</a:t>
            </a:r>
            <a:r>
              <a:rPr lang="en" sz="1200" b="0" i="0" u="none" strike="noStrike" cap="none" dirty="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6AA84F"/>
              </a:buClr>
              <a:buSzPts val="13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US" sz="1200" b="0" i="0" u="none" strike="noStrike" cap="none" dirty="0" err="1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Apoyo</a:t>
            </a:r>
            <a:r>
              <a:rPr lang="en-US" sz="1200" b="0" i="0" u="none" strike="noStrike" cap="none" dirty="0">
                <a:solidFill>
                  <a:srgbClr val="6AA84F"/>
                </a:solidFill>
                <a:latin typeface="Calibri"/>
                <a:ea typeface="Calibri"/>
                <a:cs typeface="Calibri"/>
                <a:sym typeface="Calibri"/>
              </a:rPr>
              <a:t> Técnico: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4294967295"/>
          </p:nvPr>
        </p:nvSpPr>
        <p:spPr>
          <a:xfrm>
            <a:off x="259950" y="3679400"/>
            <a:ext cx="86241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Lub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rooj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sib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tham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yuav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muaj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kev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txhais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ib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txhij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yog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txais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koj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kev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tawm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tswv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yim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ua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koj</a:t>
            </a:r>
            <a:r>
              <a:rPr lang="en-US" sz="1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lus</a:t>
            </a:r>
            <a:r>
              <a:rPr lang="en-U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indent="0">
              <a:lnSpc>
                <a:spcPct val="90000"/>
              </a:lnSpc>
              <a:buClr>
                <a:schemeClr val="dk1"/>
              </a:buClr>
              <a:buSzPts val="1100"/>
              <a:buNone/>
            </a:pPr>
            <a:r>
              <a:rPr lang="es-ES" sz="1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junta será interpretada simultáneamente, así que le invitamos a que haga comentarios en su lenguaje nativo. </a:t>
            </a:r>
            <a:endParaRPr lang="es-E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7C642F7-921D-4010-AA20-997B3BF2A3AB}"/>
              </a:ext>
            </a:extLst>
          </p:cNvPr>
          <p:cNvSpPr/>
          <p:nvPr/>
        </p:nvSpPr>
        <p:spPr>
          <a:xfrm>
            <a:off x="170688" y="256032"/>
            <a:ext cx="4706112" cy="3681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i="1" dirty="0">
                <a:solidFill>
                  <a:schemeClr val="accent4"/>
                </a:solidFill>
              </a:rPr>
              <a:t>CECAP &amp; PIV TXWV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 1.  QHOV TEEB MEEM YOG DAB TSI?</a:t>
            </a:r>
          </a:p>
          <a:p>
            <a:r>
              <a:rPr lang="en-US" sz="1600" dirty="0">
                <a:solidFill>
                  <a:schemeClr val="tx1"/>
                </a:solidFill>
              </a:rPr>
              <a:t> 2.  TSIM LUB HWJ CHIM</a:t>
            </a:r>
          </a:p>
          <a:p>
            <a:r>
              <a:rPr lang="en-US" sz="1600" dirty="0">
                <a:solidFill>
                  <a:schemeClr val="tx1"/>
                </a:solidFill>
              </a:rPr>
              <a:t> 3.  LEEJ TWG TXIAV TXIM SIAB?</a:t>
            </a:r>
          </a:p>
          <a:p>
            <a:r>
              <a:rPr lang="en-US" sz="1600" dirty="0">
                <a:solidFill>
                  <a:schemeClr val="tx1"/>
                </a:solidFill>
              </a:rPr>
              <a:t> 4.  UA KOM NTSEEG TAU!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E73ABC-C2CB-4B53-9A7A-B43BA5121281}"/>
              </a:ext>
            </a:extLst>
          </p:cNvPr>
          <p:cNvSpPr/>
          <p:nvPr/>
        </p:nvSpPr>
        <p:spPr>
          <a:xfrm>
            <a:off x="5547360" y="1548708"/>
            <a:ext cx="2670048" cy="572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solidFill>
                  <a:schemeClr val="tx1"/>
                </a:solidFill>
              </a:rPr>
              <a:t>cov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neeg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tsis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paub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lawv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lub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hwj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chim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tiag</a:t>
            </a:r>
            <a:r>
              <a:rPr lang="en-US" sz="1600" dirty="0">
                <a:solidFill>
                  <a:schemeClr val="tx1"/>
                </a:solidFill>
              </a:rPr>
              <a:t>...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112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4DDA82-A45A-4A71-A832-461D66E51260}"/>
              </a:ext>
            </a:extLst>
          </p:cNvPr>
          <p:cNvSpPr/>
          <p:nvPr/>
        </p:nvSpPr>
        <p:spPr>
          <a:xfrm>
            <a:off x="4057171" y="445025"/>
            <a:ext cx="3157728" cy="572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Kaw </a:t>
            </a:r>
            <a:r>
              <a:rPr lang="en-US" sz="2800" dirty="0" err="1">
                <a:solidFill>
                  <a:schemeClr val="tx1"/>
                </a:solidFill>
              </a:rPr>
              <a:t>txoj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kev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xav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A933C-B6B1-43EB-9DD0-964B4B7DDAA2}"/>
              </a:ext>
            </a:extLst>
          </p:cNvPr>
          <p:cNvSpPr/>
          <p:nvPr/>
        </p:nvSpPr>
        <p:spPr>
          <a:xfrm>
            <a:off x="4057171" y="1906180"/>
            <a:ext cx="3157728" cy="11669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koj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ncua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sij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hawm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tsis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yog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lub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sij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hawm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uas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txav</a:t>
            </a:r>
            <a:r>
              <a:rPr lang="en-US" sz="1600" dirty="0">
                <a:solidFill>
                  <a:schemeClr val="tx1"/>
                </a:solidFill>
              </a:rPr>
              <a:t> tau </a:t>
            </a:r>
            <a:r>
              <a:rPr lang="en-US" sz="1600" dirty="0" err="1">
                <a:solidFill>
                  <a:schemeClr val="tx1"/>
                </a:solidFill>
              </a:rPr>
              <a:t>tshwm</a:t>
            </a:r>
            <a:r>
              <a:rPr lang="en-US" sz="1600" dirty="0">
                <a:solidFill>
                  <a:schemeClr val="tx1"/>
                </a:solidFill>
              </a:rPr>
              <a:t> sim </a:t>
            </a:r>
            <a:r>
              <a:rPr lang="en-US" sz="1600" dirty="0" err="1">
                <a:solidFill>
                  <a:schemeClr val="tx1"/>
                </a:solidFill>
              </a:rPr>
              <a:t>mariame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kaba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19A82B-8BBB-4013-8A14-6A4A37976162}"/>
              </a:ext>
            </a:extLst>
          </p:cNvPr>
          <p:cNvSpPr/>
          <p:nvPr/>
        </p:nvSpPr>
        <p:spPr>
          <a:xfrm>
            <a:off x="3340733" y="4119512"/>
            <a:ext cx="5209377" cy="876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KOJ TUAJ YEEM UA DAD TSI HNUB NO LOS TSIM RAU LUB NTIAJ TEB UAS KOJ XAV POM?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7A6A0E-CD8F-4A8F-BB8D-71CCCB4B4D13}"/>
              </a:ext>
            </a:extLst>
          </p:cNvPr>
          <p:cNvSpPr/>
          <p:nvPr/>
        </p:nvSpPr>
        <p:spPr>
          <a:xfrm>
            <a:off x="557047" y="885720"/>
            <a:ext cx="2406869" cy="1408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CIA SIAB YOG KEV QHUAB NTUAS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0" y="11112"/>
            <a:ext cx="9104501" cy="512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CD581A2-53E7-41B6-8A4D-C2C15A1592FD}"/>
              </a:ext>
            </a:extLst>
          </p:cNvPr>
          <p:cNvSpPr/>
          <p:nvPr/>
        </p:nvSpPr>
        <p:spPr>
          <a:xfrm>
            <a:off x="2286000" y="2060028"/>
            <a:ext cx="4703380" cy="572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</a:rPr>
              <a:t>UA RAWS &amp; TXHAWB NQA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3578EA-D3B2-47C9-9CEF-770A429A89B2}"/>
              </a:ext>
            </a:extLst>
          </p:cNvPr>
          <p:cNvSpPr/>
          <p:nvPr/>
        </p:nvSpPr>
        <p:spPr>
          <a:xfrm>
            <a:off x="1410789" y="3636580"/>
            <a:ext cx="6505302" cy="572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SAU “ZEJ ZOG" RAU (559) 236-5444 TXHAWM RAU PUB DAWB HNUB NO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1;p21">
            <a:extLst>
              <a:ext uri="{FF2B5EF4-FFF2-40B4-BE49-F238E27FC236}">
                <a16:creationId xmlns:a16="http://schemas.microsoft.com/office/drawing/2014/main" id="{38AAF15D-D13F-4B45-A16C-558153BD1ECA}"/>
              </a:ext>
            </a:extLst>
          </p:cNvPr>
          <p:cNvSpPr txBox="1">
            <a:spLocks noGrp="1"/>
          </p:cNvSpPr>
          <p:nvPr/>
        </p:nvSpPr>
        <p:spPr>
          <a:xfrm>
            <a:off x="3013312" y="445326"/>
            <a:ext cx="70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12;p21">
            <a:extLst>
              <a:ext uri="{FF2B5EF4-FFF2-40B4-BE49-F238E27FC236}">
                <a16:creationId xmlns:a16="http://schemas.microsoft.com/office/drawing/2014/main" id="{02A60427-8E6E-4AB8-AC31-8032FC1B53A4}"/>
              </a:ext>
            </a:extLst>
          </p:cNvPr>
          <p:cNvSpPr txBox="1">
            <a:spLocks noGrp="1"/>
          </p:cNvSpPr>
          <p:nvPr/>
        </p:nvSpPr>
        <p:spPr>
          <a:xfrm>
            <a:off x="3618437" y="445326"/>
            <a:ext cx="5302500" cy="44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chemeClr val="lt1"/>
                </a:solidFill>
              </a:rPr>
              <a:t>Daniel tau </a:t>
            </a:r>
            <a:r>
              <a:rPr lang="en-US" sz="1600" b="1" dirty="0" err="1">
                <a:solidFill>
                  <a:schemeClr val="lt1"/>
                </a:solidFill>
              </a:rPr>
              <a:t>koom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nrog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pawg</a:t>
            </a:r>
            <a:r>
              <a:rPr lang="en-US" sz="1600" b="1" dirty="0">
                <a:solidFill>
                  <a:schemeClr val="lt1"/>
                </a:solidFill>
              </a:rPr>
              <a:t> ENP </a:t>
            </a:r>
            <a:r>
              <a:rPr lang="en-US" sz="1600" b="1" dirty="0" err="1">
                <a:solidFill>
                  <a:schemeClr val="lt1"/>
                </a:solidFill>
              </a:rPr>
              <a:t>hauv</a:t>
            </a:r>
            <a:r>
              <a:rPr lang="en-US" sz="1600" b="1" dirty="0">
                <a:solidFill>
                  <a:schemeClr val="lt1"/>
                </a:solidFill>
              </a:rPr>
              <a:t> 2018 </a:t>
            </a:r>
            <a:r>
              <a:rPr lang="en-US" sz="1600" b="1" dirty="0" err="1">
                <a:solidFill>
                  <a:schemeClr val="lt1"/>
                </a:solidFill>
              </a:rPr>
              <a:t>thiab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tsom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mus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rau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kev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txhim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kho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cov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khoom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uas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muaj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nqis</a:t>
            </a:r>
            <a:r>
              <a:rPr lang="en-US" sz="1600" b="1" dirty="0">
                <a:solidFill>
                  <a:schemeClr val="lt1"/>
                </a:solidFill>
              </a:rPr>
              <a:t>, </a:t>
            </a:r>
            <a:r>
              <a:rPr lang="en-US" sz="1600" b="1" dirty="0" err="1">
                <a:solidFill>
                  <a:schemeClr val="lt1"/>
                </a:solidFill>
              </a:rPr>
              <a:t>khoom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plig</a:t>
            </a:r>
            <a:r>
              <a:rPr lang="en-US" sz="1600" b="1" dirty="0">
                <a:solidFill>
                  <a:schemeClr val="lt1"/>
                </a:solidFill>
              </a:rPr>
              <a:t>, </a:t>
            </a:r>
            <a:r>
              <a:rPr lang="en-US" sz="1600" b="1" dirty="0" err="1">
                <a:solidFill>
                  <a:schemeClr val="lt1"/>
                </a:solidFill>
              </a:rPr>
              <a:t>txuj</a:t>
            </a:r>
            <a:r>
              <a:rPr lang="en-US" sz="1600" b="1" dirty="0">
                <a:solidFill>
                  <a:schemeClr val="lt1"/>
                </a:solidFill>
              </a:rPr>
              <a:t> ci, </a:t>
            </a:r>
            <a:r>
              <a:rPr lang="en-US" sz="1600" b="1" dirty="0" err="1">
                <a:solidFill>
                  <a:schemeClr val="lt1"/>
                </a:solidFill>
              </a:rPr>
              <a:t>thiab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peev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xwm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ntawm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cov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neeg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nyob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hauv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cheeb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tsa</a:t>
            </a:r>
            <a:r>
              <a:rPr lang="en-US" sz="1600" b="1" dirty="0">
                <a:solidFill>
                  <a:schemeClr val="lt1"/>
                </a:solidFill>
              </a:rPr>
              <a:t> sab </a:t>
            </a:r>
            <a:r>
              <a:rPr lang="en-US" sz="1600" b="1" dirty="0" err="1">
                <a:solidFill>
                  <a:schemeClr val="lt1"/>
                </a:solidFill>
              </a:rPr>
              <a:t>qab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teb</a:t>
            </a:r>
            <a:r>
              <a:rPr lang="en-US" sz="1600" b="1" dirty="0">
                <a:solidFill>
                  <a:schemeClr val="lt1"/>
                </a:solidFill>
              </a:rPr>
              <a:t> yam </a:t>
            </a:r>
            <a:r>
              <a:rPr lang="en-US" sz="1600" b="1" dirty="0" err="1">
                <a:solidFill>
                  <a:schemeClr val="lt1"/>
                </a:solidFill>
              </a:rPr>
              <a:t>hnub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poob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ntawm</a:t>
            </a:r>
            <a:r>
              <a:rPr lang="en-US" sz="1600" b="1" dirty="0">
                <a:solidFill>
                  <a:schemeClr val="lt1"/>
                </a:solidFill>
              </a:rPr>
              <a:t> Fresno. Daniel </a:t>
            </a:r>
            <a:r>
              <a:rPr lang="en-US" sz="1600" b="1" dirty="0" err="1">
                <a:solidFill>
                  <a:schemeClr val="lt1"/>
                </a:solidFill>
              </a:rPr>
              <a:t>yog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tus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thawj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coj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ntawm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Ntau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Haiv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Neeg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thiab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Suav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Nrog</a:t>
            </a:r>
            <a:r>
              <a:rPr lang="en-US" sz="1600" b="1" dirty="0">
                <a:solidFill>
                  <a:schemeClr val="lt1"/>
                </a:solidFill>
              </a:rPr>
              <a:t>. Daniel </a:t>
            </a:r>
            <a:r>
              <a:rPr lang="en-US" sz="1600" b="1" dirty="0" err="1">
                <a:solidFill>
                  <a:schemeClr val="lt1"/>
                </a:solidFill>
              </a:rPr>
              <a:t>kuj</a:t>
            </a:r>
            <a:r>
              <a:rPr lang="en-US" sz="1600" b="1" dirty="0">
                <a:solidFill>
                  <a:schemeClr val="lt1"/>
                </a:solidFill>
              </a:rPr>
              <a:t> tau </a:t>
            </a:r>
            <a:r>
              <a:rPr lang="en-US" sz="1600" b="1" dirty="0" err="1">
                <a:solidFill>
                  <a:schemeClr val="lt1"/>
                </a:solidFill>
              </a:rPr>
              <a:t>koom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tes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tsim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ib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qho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kev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qhia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hauv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nroog</a:t>
            </a:r>
            <a:r>
              <a:rPr lang="en-US" sz="1600" b="1" dirty="0">
                <a:solidFill>
                  <a:schemeClr val="lt1"/>
                </a:solidFill>
              </a:rPr>
              <a:t>, Casa Shalom, </a:t>
            </a:r>
            <a:r>
              <a:rPr lang="en-US" sz="1600" b="1" dirty="0" err="1">
                <a:solidFill>
                  <a:schemeClr val="lt1"/>
                </a:solidFill>
              </a:rPr>
              <a:t>uas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tsom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mus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rau</a:t>
            </a:r>
            <a:r>
              <a:rPr lang="en-US" sz="1600" b="1" dirty="0">
                <a:solidFill>
                  <a:schemeClr val="lt1"/>
                </a:solidFill>
              </a:rPr>
              <a:t> Kev </a:t>
            </a:r>
            <a:r>
              <a:rPr lang="en-US" sz="1600" b="1" dirty="0" err="1">
                <a:solidFill>
                  <a:schemeClr val="lt1"/>
                </a:solidFill>
              </a:rPr>
              <a:t>Txhim</a:t>
            </a:r>
            <a:r>
              <a:rPr lang="en-US" sz="1600" b="1" dirty="0">
                <a:solidFill>
                  <a:schemeClr val="lt1"/>
                </a:solidFill>
              </a:rPr>
              <a:t> Kho Kev </a:t>
            </a:r>
            <a:r>
              <a:rPr lang="en-US" sz="1600" b="1" dirty="0" err="1">
                <a:solidFill>
                  <a:schemeClr val="lt1"/>
                </a:solidFill>
              </a:rPr>
              <a:t>Coj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Ua</a:t>
            </a:r>
            <a:r>
              <a:rPr lang="en-US" sz="1600" b="1" dirty="0">
                <a:solidFill>
                  <a:schemeClr val="lt1"/>
                </a:solidFill>
              </a:rPr>
              <a:t>, Kev </a:t>
            </a:r>
            <a:r>
              <a:rPr lang="en-US" sz="1600" b="1" dirty="0" err="1">
                <a:solidFill>
                  <a:schemeClr val="lt1"/>
                </a:solidFill>
              </a:rPr>
              <a:t>Ncaj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Ncees</a:t>
            </a:r>
            <a:r>
              <a:rPr lang="en-US" sz="1600" b="1" dirty="0">
                <a:solidFill>
                  <a:schemeClr val="lt1"/>
                </a:solidFill>
              </a:rPr>
              <a:t>, </a:t>
            </a:r>
            <a:r>
              <a:rPr lang="en-US" sz="1600" b="1" dirty="0" err="1">
                <a:solidFill>
                  <a:schemeClr val="lt1"/>
                </a:solidFill>
              </a:rPr>
              <a:t>thiab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Lub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Zej</a:t>
            </a:r>
            <a:r>
              <a:rPr lang="en-US" sz="1600" b="1" dirty="0">
                <a:solidFill>
                  <a:schemeClr val="lt1"/>
                </a:solidFill>
              </a:rPr>
              <a:t> Zog </a:t>
            </a:r>
            <a:r>
              <a:rPr lang="en-US" sz="1600" b="1" dirty="0" err="1">
                <a:solidFill>
                  <a:schemeClr val="lt1"/>
                </a:solidFill>
              </a:rPr>
              <a:t>ntawm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Phau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Vajlugkub</a:t>
            </a:r>
            <a:r>
              <a:rPr lang="en-US" sz="1600" b="1" dirty="0">
                <a:solidFill>
                  <a:schemeClr val="lt1"/>
                </a:solidFill>
              </a:rPr>
              <a:t>. </a:t>
            </a:r>
            <a:r>
              <a:rPr lang="en-US" sz="1600" b="1" dirty="0" err="1">
                <a:solidFill>
                  <a:schemeClr val="lt1"/>
                </a:solidFill>
              </a:rPr>
              <a:t>Tsib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xyoos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dhau</a:t>
            </a:r>
            <a:r>
              <a:rPr lang="en-US" sz="1600" b="1" dirty="0">
                <a:solidFill>
                  <a:schemeClr val="lt1"/>
                </a:solidFill>
              </a:rPr>
              <a:t> los, </a:t>
            </a:r>
            <a:r>
              <a:rPr lang="en-US" sz="1600" b="1" dirty="0" err="1">
                <a:solidFill>
                  <a:schemeClr val="lt1"/>
                </a:solidFill>
              </a:rPr>
              <a:t>teb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rau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kev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thov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Vaj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tswv</a:t>
            </a:r>
            <a:r>
              <a:rPr lang="en-US" sz="1600" b="1" dirty="0">
                <a:solidFill>
                  <a:schemeClr val="lt1"/>
                </a:solidFill>
              </a:rPr>
              <a:t>, Dominguez tau </a:t>
            </a:r>
            <a:r>
              <a:rPr lang="en-US" sz="1600" b="1" dirty="0" err="1">
                <a:solidFill>
                  <a:schemeClr val="lt1"/>
                </a:solidFill>
              </a:rPr>
              <a:t>tsiv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mus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rau</a:t>
            </a:r>
            <a:r>
              <a:rPr lang="en-US" sz="1600" b="1" dirty="0">
                <a:solidFill>
                  <a:schemeClr val="lt1"/>
                </a:solidFill>
              </a:rPr>
              <a:t> Fresno's Tower District </a:t>
            </a:r>
            <a:r>
              <a:rPr lang="en-US" sz="1600" b="1" dirty="0" err="1">
                <a:solidFill>
                  <a:schemeClr val="lt1"/>
                </a:solidFill>
              </a:rPr>
              <a:t>thiab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tshwj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xeeb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tshaj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yog</a:t>
            </a:r>
            <a:r>
              <a:rPr lang="en-US" sz="1600" b="1" dirty="0">
                <a:solidFill>
                  <a:schemeClr val="lt1"/>
                </a:solidFill>
              </a:rPr>
              <a:t> Susan B. </a:t>
            </a:r>
            <a:r>
              <a:rPr lang="en-US" sz="1600" b="1" dirty="0" err="1">
                <a:solidFill>
                  <a:schemeClr val="lt1"/>
                </a:solidFill>
              </a:rPr>
              <a:t>Zej</a:t>
            </a:r>
            <a:r>
              <a:rPr lang="en-US" sz="1600" b="1" dirty="0">
                <a:solidFill>
                  <a:schemeClr val="lt1"/>
                </a:solidFill>
              </a:rPr>
              <a:t> Zog. Daniel </a:t>
            </a:r>
            <a:r>
              <a:rPr lang="en-US" sz="1600" b="1" dirty="0" err="1">
                <a:solidFill>
                  <a:schemeClr val="lt1"/>
                </a:solidFill>
              </a:rPr>
              <a:t>nyiam</a:t>
            </a:r>
            <a:r>
              <a:rPr lang="en-US" sz="1600" b="1" dirty="0">
                <a:solidFill>
                  <a:schemeClr val="lt1"/>
                </a:solidFill>
              </a:rPr>
              <a:t> kas </a:t>
            </a:r>
            <a:r>
              <a:rPr lang="en-US" sz="1600" b="1" dirty="0" err="1">
                <a:solidFill>
                  <a:schemeClr val="lt1"/>
                </a:solidFill>
              </a:rPr>
              <a:t>fes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tshaj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tshuaj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yej</a:t>
            </a:r>
            <a:r>
              <a:rPr lang="en-US" sz="1600" b="1" dirty="0">
                <a:solidFill>
                  <a:schemeClr val="lt1"/>
                </a:solidFill>
              </a:rPr>
              <a:t>, </a:t>
            </a:r>
            <a:r>
              <a:rPr lang="en-US" sz="1600" b="1" dirty="0" err="1">
                <a:solidFill>
                  <a:schemeClr val="lt1"/>
                </a:solidFill>
              </a:rPr>
              <a:t>hmoov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nplej</a:t>
            </a:r>
            <a:r>
              <a:rPr lang="en-US" sz="1600" b="1" dirty="0">
                <a:solidFill>
                  <a:schemeClr val="lt1"/>
                </a:solidFill>
              </a:rPr>
              <a:t> tortillas </a:t>
            </a:r>
            <a:r>
              <a:rPr lang="en-US" sz="1600" b="1" dirty="0" err="1">
                <a:solidFill>
                  <a:schemeClr val="lt1"/>
                </a:solidFill>
              </a:rPr>
              <a:t>tshaj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pob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kws</a:t>
            </a:r>
            <a:r>
              <a:rPr lang="en-US" sz="1600" b="1" dirty="0">
                <a:solidFill>
                  <a:schemeClr val="lt1"/>
                </a:solidFill>
              </a:rPr>
              <a:t>, </a:t>
            </a:r>
            <a:r>
              <a:rPr lang="en-US" sz="1600" b="1" dirty="0" err="1">
                <a:solidFill>
                  <a:schemeClr val="lt1"/>
                </a:solidFill>
              </a:rPr>
              <a:t>thiab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ntseeg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hais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tias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nws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tus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poj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niam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lub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ncuav</a:t>
            </a:r>
            <a:r>
              <a:rPr lang="en-US" sz="1600" b="1" dirty="0">
                <a:solidFill>
                  <a:schemeClr val="lt1"/>
                </a:solidFill>
              </a:rPr>
              <a:t> mog </a:t>
            </a:r>
            <a:r>
              <a:rPr lang="en-US" sz="1600" b="1" dirty="0" err="1">
                <a:solidFill>
                  <a:schemeClr val="lt1"/>
                </a:solidFill>
              </a:rPr>
              <a:t>qab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zib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Peb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Lub</a:t>
            </a:r>
            <a:r>
              <a:rPr lang="en-US" sz="1600" b="1" dirty="0">
                <a:solidFill>
                  <a:schemeClr val="lt1"/>
                </a:solidFill>
              </a:rPr>
              <a:t> Mis (Tres Leches) </a:t>
            </a:r>
            <a:r>
              <a:rPr lang="en-US" sz="1600" b="1" dirty="0" err="1">
                <a:solidFill>
                  <a:schemeClr val="lt1"/>
                </a:solidFill>
              </a:rPr>
              <a:t>yog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qhov</a:t>
            </a:r>
            <a:r>
              <a:rPr lang="en-US" sz="1600" b="1" dirty="0">
                <a:solidFill>
                  <a:schemeClr val="lt1"/>
                </a:solidFill>
              </a:rPr>
              <a:t> zoo </a:t>
            </a:r>
            <a:r>
              <a:rPr lang="en-US" sz="1600" b="1" dirty="0" err="1">
                <a:solidFill>
                  <a:schemeClr val="lt1"/>
                </a:solidFill>
              </a:rPr>
              <a:t>tshaj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plaws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nyob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rau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hauv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lub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ntiaj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teb</a:t>
            </a:r>
            <a:r>
              <a:rPr lang="en-US" sz="1600" b="1" dirty="0">
                <a:solidFill>
                  <a:schemeClr val="lt1"/>
                </a:solidFill>
              </a:rPr>
              <a:t> no. Daniel </a:t>
            </a:r>
            <a:r>
              <a:rPr lang="en-US" sz="1600" b="1" dirty="0" err="1">
                <a:solidFill>
                  <a:schemeClr val="lt1"/>
                </a:solidFill>
              </a:rPr>
              <a:t>kuj</a:t>
            </a:r>
            <a:r>
              <a:rPr lang="en-US" sz="1600" b="1" dirty="0">
                <a:solidFill>
                  <a:schemeClr val="lt1"/>
                </a:solidFill>
              </a:rPr>
              <a:t> zoo </a:t>
            </a:r>
            <a:r>
              <a:rPr lang="en-US" sz="1600" b="1" dirty="0" err="1">
                <a:solidFill>
                  <a:schemeClr val="lt1"/>
                </a:solidFill>
              </a:rPr>
              <a:t>siab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nrog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nws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tus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poj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niam</a:t>
            </a:r>
            <a:r>
              <a:rPr lang="en-US" sz="1600" b="1" dirty="0">
                <a:solidFill>
                  <a:schemeClr val="lt1"/>
                </a:solidFill>
              </a:rPr>
              <a:t>, Brenda, </a:t>
            </a:r>
            <a:r>
              <a:rPr lang="en-US" sz="1600" b="1" dirty="0" err="1">
                <a:solidFill>
                  <a:schemeClr val="lt1"/>
                </a:solidFill>
              </a:rPr>
              <a:t>thiab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lawv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muaj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peb</a:t>
            </a:r>
            <a:r>
              <a:rPr lang="en-US" sz="1600" b="1" dirty="0">
                <a:solidFill>
                  <a:schemeClr val="lt1"/>
                </a:solidFill>
              </a:rPr>
              <a:t> tug me </a:t>
            </a:r>
            <a:r>
              <a:rPr lang="en-US" sz="1600" b="1" dirty="0" err="1">
                <a:solidFill>
                  <a:schemeClr val="lt1"/>
                </a:solidFill>
              </a:rPr>
              <a:t>nyuam</a:t>
            </a:r>
            <a:r>
              <a:rPr lang="en-US" sz="1600" b="1" dirty="0">
                <a:solidFill>
                  <a:schemeClr val="lt1"/>
                </a:solidFill>
              </a:rPr>
              <a:t>; Daniel 5 </a:t>
            </a:r>
            <a:r>
              <a:rPr lang="en-US" sz="1600" b="1" dirty="0" err="1">
                <a:solidFill>
                  <a:schemeClr val="lt1"/>
                </a:solidFill>
              </a:rPr>
              <a:t>xyoo</a:t>
            </a:r>
            <a:r>
              <a:rPr lang="en-US" sz="1600" b="1" dirty="0">
                <a:solidFill>
                  <a:schemeClr val="lt1"/>
                </a:solidFill>
              </a:rPr>
              <a:t>, Eliana 3 </a:t>
            </a:r>
            <a:r>
              <a:rPr lang="en-US" sz="1600" b="1" dirty="0" err="1">
                <a:solidFill>
                  <a:schemeClr val="lt1"/>
                </a:solidFill>
              </a:rPr>
              <a:t>xyoo</a:t>
            </a:r>
            <a:r>
              <a:rPr lang="en-US" sz="1600" b="1" dirty="0">
                <a:solidFill>
                  <a:schemeClr val="lt1"/>
                </a:solidFill>
              </a:rPr>
              <a:t>, &amp; Santiago 4 </a:t>
            </a:r>
            <a:r>
              <a:rPr lang="en-US" sz="1600" b="1" dirty="0" err="1">
                <a:solidFill>
                  <a:schemeClr val="lt1"/>
                </a:solidFill>
              </a:rPr>
              <a:t>hli</a:t>
            </a:r>
            <a:r>
              <a:rPr lang="en-US" sz="1600" b="1" dirty="0">
                <a:solidFill>
                  <a:schemeClr val="lt1"/>
                </a:solidFill>
              </a:rPr>
              <a:t>. Daniel tau </a:t>
            </a:r>
            <a:r>
              <a:rPr lang="en-US" sz="1600" b="1" dirty="0" err="1">
                <a:solidFill>
                  <a:schemeClr val="lt1"/>
                </a:solidFill>
              </a:rPr>
              <a:t>kawm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tiav</a:t>
            </a:r>
            <a:r>
              <a:rPr lang="en-US" sz="1600" b="1" dirty="0">
                <a:solidFill>
                  <a:schemeClr val="lt1"/>
                </a:solidFill>
              </a:rPr>
              <a:t> Bachelor's degree </a:t>
            </a:r>
            <a:r>
              <a:rPr lang="en-US" sz="1600" b="1" dirty="0" err="1">
                <a:solidFill>
                  <a:schemeClr val="lt1"/>
                </a:solidFill>
              </a:rPr>
              <a:t>hauv</a:t>
            </a:r>
            <a:r>
              <a:rPr lang="en-US" sz="1600" b="1" dirty="0">
                <a:solidFill>
                  <a:schemeClr val="lt1"/>
                </a:solidFill>
              </a:rPr>
              <a:t> Christian Ministry </a:t>
            </a:r>
            <a:r>
              <a:rPr lang="en-US" sz="1600" b="1" dirty="0" err="1">
                <a:solidFill>
                  <a:schemeClr val="lt1"/>
                </a:solidFill>
              </a:rPr>
              <a:t>thiab</a:t>
            </a:r>
            <a:r>
              <a:rPr lang="en-US" sz="1600" b="1" dirty="0">
                <a:solidFill>
                  <a:schemeClr val="lt1"/>
                </a:solidFill>
              </a:rPr>
              <a:t> Kev </a:t>
            </a:r>
            <a:r>
              <a:rPr lang="en-US" sz="1600" b="1" dirty="0" err="1">
                <a:solidFill>
                  <a:schemeClr val="lt1"/>
                </a:solidFill>
              </a:rPr>
              <a:t>coj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noj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coj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ua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thiab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feem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ntau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ntawm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txhua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tus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ntseeg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tias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tus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dej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ntawm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cov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ntaub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ntawv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yog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txoj</a:t>
            </a:r>
            <a:r>
              <a:rPr lang="en-US" sz="1600" b="1" dirty="0">
                <a:solidFill>
                  <a:schemeClr val="lt1"/>
                </a:solidFill>
              </a:rPr>
              <a:t> </a:t>
            </a:r>
            <a:r>
              <a:rPr lang="en-US" sz="1600" b="1" dirty="0" err="1">
                <a:solidFill>
                  <a:schemeClr val="lt1"/>
                </a:solidFill>
              </a:rPr>
              <a:t>kev</a:t>
            </a:r>
            <a:r>
              <a:rPr lang="en-US" sz="1600" b="1" dirty="0">
                <a:solidFill>
                  <a:schemeClr val="lt1"/>
                </a:solidFill>
              </a:rPr>
              <a:t> zoo </a:t>
            </a:r>
            <a:r>
              <a:rPr lang="en-US" sz="1600" b="1" dirty="0" err="1">
                <a:solidFill>
                  <a:schemeClr val="lt1"/>
                </a:solidFill>
              </a:rPr>
              <a:t>dua</a:t>
            </a:r>
            <a:r>
              <a:rPr lang="en-US" sz="1600" b="1" dirty="0">
                <a:solidFill>
                  <a:schemeClr val="lt1"/>
                </a:solidFill>
              </a:rPr>
              <a:t> li </a:t>
            </a:r>
            <a:r>
              <a:rPr lang="en-US" sz="1600" b="1" dirty="0" err="1">
                <a:solidFill>
                  <a:schemeClr val="lt1"/>
                </a:solidFill>
              </a:rPr>
              <a:t>lub</a:t>
            </a:r>
            <a:r>
              <a:rPr lang="en-US" sz="1600" b="1" dirty="0">
                <a:solidFill>
                  <a:schemeClr val="lt1"/>
                </a:solidFill>
              </a:rPr>
              <a:t> pas </a:t>
            </a:r>
            <a:r>
              <a:rPr lang="en-US" sz="1600" b="1" dirty="0" err="1">
                <a:solidFill>
                  <a:schemeClr val="lt1"/>
                </a:solidFill>
              </a:rPr>
              <a:t>dej</a:t>
            </a:r>
            <a:r>
              <a:rPr lang="en-US" sz="1600" b="1" dirty="0">
                <a:solidFill>
                  <a:schemeClr val="lt1"/>
                </a:solidFill>
              </a:rPr>
              <a:t>.</a:t>
            </a:r>
            <a:endParaRPr sz="2200" b="1" dirty="0">
              <a:solidFill>
                <a:schemeClr val="lt1"/>
              </a:solidFill>
            </a:endParaRPr>
          </a:p>
        </p:txBody>
      </p:sp>
      <p:sp>
        <p:nvSpPr>
          <p:cNvPr id="8" name="Google Shape;113;p21">
            <a:extLst>
              <a:ext uri="{FF2B5EF4-FFF2-40B4-BE49-F238E27FC236}">
                <a16:creationId xmlns:a16="http://schemas.microsoft.com/office/drawing/2014/main" id="{4F008DA3-B036-48C1-8DB9-2EA749842686}"/>
              </a:ext>
            </a:extLst>
          </p:cNvPr>
          <p:cNvSpPr txBox="1"/>
          <p:nvPr/>
        </p:nvSpPr>
        <p:spPr>
          <a:xfrm>
            <a:off x="223062" y="117951"/>
            <a:ext cx="2118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Daniel Dominguez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Tus Ua Hauj Lwm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Tsim Kho Zej Zog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114;p21">
            <a:extLst>
              <a:ext uri="{FF2B5EF4-FFF2-40B4-BE49-F238E27FC236}">
                <a16:creationId xmlns:a16="http://schemas.microsoft.com/office/drawing/2014/main" id="{48C626C0-BC39-4EF6-B748-9F7831A43B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50" y="1299126"/>
            <a:ext cx="2794817" cy="372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15;p21">
            <a:extLst>
              <a:ext uri="{FF2B5EF4-FFF2-40B4-BE49-F238E27FC236}">
                <a16:creationId xmlns:a16="http://schemas.microsoft.com/office/drawing/2014/main" id="{69DFD06C-B5A2-4FCA-A88A-BFDE3CCFA8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912" y="228001"/>
            <a:ext cx="1666875" cy="7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74A3B15-9951-405B-9346-11B473F88072}"/>
              </a:ext>
            </a:extLst>
          </p:cNvPr>
          <p:cNvSpPr/>
          <p:nvPr/>
        </p:nvSpPr>
        <p:spPr>
          <a:xfrm>
            <a:off x="2458995" y="228001"/>
            <a:ext cx="1159442" cy="790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err="1"/>
              <a:t>Txhua</a:t>
            </a:r>
            <a:r>
              <a:rPr lang="en-US" b="1" dirty="0"/>
              <a:t> </a:t>
            </a:r>
            <a:r>
              <a:rPr lang="en-US" b="1" dirty="0" err="1"/>
              <a:t>lub</a:t>
            </a:r>
            <a:r>
              <a:rPr lang="en-US" b="1" dirty="0"/>
              <a:t> </a:t>
            </a:r>
            <a:r>
              <a:rPr lang="en-US" b="1" dirty="0" err="1"/>
              <a:t>zej</a:t>
            </a:r>
            <a:r>
              <a:rPr lang="en-US" b="1" dirty="0"/>
              <a:t> </a:t>
            </a:r>
            <a:r>
              <a:rPr lang="en-US" b="1" dirty="0" err="1"/>
              <a:t>zog</a:t>
            </a:r>
            <a:r>
              <a:rPr lang="en-US" b="1" dirty="0"/>
              <a:t> </a:t>
            </a:r>
            <a:r>
              <a:rPr lang="en-US" b="1" dirty="0" err="1"/>
              <a:t>kev</a:t>
            </a:r>
            <a:r>
              <a:rPr lang="en-US" b="1" dirty="0"/>
              <a:t> sib </a:t>
            </a:r>
            <a:r>
              <a:rPr lang="en-US" b="1" dirty="0" err="1"/>
              <a:t>rau</a:t>
            </a:r>
            <a:r>
              <a:rPr lang="en-US" b="1" dirty="0"/>
              <a:t> zoo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1212FF-8C6E-48F6-9656-8277020F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227" y="566512"/>
            <a:ext cx="3834265" cy="4425618"/>
          </a:xfrm>
          <a:prstGeom prst="rect">
            <a:avLst/>
          </a:prstGeom>
        </p:spPr>
      </p:pic>
      <p:sp>
        <p:nvSpPr>
          <p:cNvPr id="13" name="Google Shape;120;p22">
            <a:extLst>
              <a:ext uri="{FF2B5EF4-FFF2-40B4-BE49-F238E27FC236}">
                <a16:creationId xmlns:a16="http://schemas.microsoft.com/office/drawing/2014/main" id="{E8124AF7-5DBC-45A4-AD47-CD29B86498E8}"/>
              </a:ext>
            </a:extLst>
          </p:cNvPr>
          <p:cNvSpPr/>
          <p:nvPr/>
        </p:nvSpPr>
        <p:spPr>
          <a:xfrm>
            <a:off x="4024633" y="3359851"/>
            <a:ext cx="4851900" cy="1109400"/>
          </a:xfrm>
          <a:prstGeom prst="rect">
            <a:avLst/>
          </a:prstGeom>
          <a:solidFill>
            <a:srgbClr val="40607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1;p22">
            <a:extLst>
              <a:ext uri="{FF2B5EF4-FFF2-40B4-BE49-F238E27FC236}">
                <a16:creationId xmlns:a16="http://schemas.microsoft.com/office/drawing/2014/main" id="{A6B0F185-90CF-4FC7-B4CA-7B157D9CB415}"/>
              </a:ext>
            </a:extLst>
          </p:cNvPr>
          <p:cNvSpPr txBox="1"/>
          <p:nvPr/>
        </p:nvSpPr>
        <p:spPr>
          <a:xfrm>
            <a:off x="4572000" y="3583651"/>
            <a:ext cx="4211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TXHEEJ TXHEEM DEJ KHOV </a:t>
            </a:r>
            <a:endParaRPr sz="3100" dirty="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E2B5F-144F-4C07-9BFD-D00D9347787B}"/>
              </a:ext>
            </a:extLst>
          </p:cNvPr>
          <p:cNvSpPr/>
          <p:nvPr/>
        </p:nvSpPr>
        <p:spPr>
          <a:xfrm>
            <a:off x="1024908" y="1184122"/>
            <a:ext cx="1817361" cy="3190398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XWM TXHEEJ  NTAWM TUS QAUV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COV HAUV PAUS QAUV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TSI MUAJ KEV MUAB DEJ SIAB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KEV COJ NOJ COJ UA &amp; LUB LUAG HAUJ LWM TSEEM CEEB</a:t>
            </a:r>
          </a:p>
        </p:txBody>
      </p:sp>
    </p:spTree>
    <p:extLst>
      <p:ext uri="{BB962C8B-B14F-4D97-AF65-F5344CB8AC3E}">
        <p14:creationId xmlns:p14="http://schemas.microsoft.com/office/powerpoint/2010/main" val="215687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1"/>
          </p:nvPr>
        </p:nvSpPr>
        <p:spPr>
          <a:xfrm>
            <a:off x="231700" y="182875"/>
            <a:ext cx="8520600" cy="4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D966"/>
                </a:highlight>
              </a:rPr>
              <a:t>K</a:t>
            </a:r>
            <a:r>
              <a:rPr lang="en" sz="2400" dirty="0">
                <a:solidFill>
                  <a:srgbClr val="000000"/>
                </a:solidFill>
                <a:highlight>
                  <a:srgbClr val="FFD966"/>
                </a:highlight>
              </a:rPr>
              <a:t>ev Qhia Tom Ntej:</a:t>
            </a:r>
            <a:endParaRPr sz="2400" dirty="0">
              <a:solidFill>
                <a:srgbClr val="000000"/>
              </a:solidFill>
              <a:highlight>
                <a:srgbClr val="FFD966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0000"/>
                </a:solidFill>
              </a:rPr>
              <a:t>REAP Kev Qhia #5</a:t>
            </a:r>
            <a:endParaRPr sz="24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</a:rPr>
              <a:t>Tsim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Txoj</a:t>
            </a:r>
            <a:r>
              <a:rPr lang="en-US" sz="2400" b="1" dirty="0">
                <a:solidFill>
                  <a:srgbClr val="000000"/>
                </a:solidFill>
              </a:rPr>
              <a:t> Cai </a:t>
            </a:r>
            <a:r>
              <a:rPr lang="en-US" sz="2400" b="1" dirty="0" err="1">
                <a:solidFill>
                  <a:srgbClr val="000000"/>
                </a:solidFill>
              </a:rPr>
              <a:t>Txheej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Txheem</a:t>
            </a:r>
            <a:endParaRPr lang="en-US" sz="24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0000"/>
                </a:solidFill>
              </a:rPr>
              <a:t>Hnub Tuesday, Lub kaum hli hnub tim 30 thaum 5:30-7pm</a:t>
            </a:r>
            <a:endParaRPr sz="22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0000"/>
                </a:solidFill>
              </a:rPr>
              <a:t>Los sis</a:t>
            </a:r>
            <a:endParaRPr sz="22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0000"/>
                </a:solidFill>
              </a:rPr>
              <a:t>Hnub Saturday, Lub kaum ob hli hnub tim 4 thaum 10-11:30am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00"/>
                </a:solidFill>
              </a:rPr>
              <a:t>KAWS HNUB TIM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000000"/>
                </a:solidFill>
              </a:rPr>
              <a:t>Lub Kaum Ob Hli hnub tim 11thaum 10:00 am – 1:00 pm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00"/>
                </a:solidFill>
              </a:rPr>
              <a:t>TEEB MEEM KEV SIB DHOS </a:t>
            </a:r>
            <a:endParaRPr sz="22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                         </a:t>
            </a:r>
            <a:r>
              <a:rPr lang="en" sz="2300" b="1" dirty="0">
                <a:solidFill>
                  <a:schemeClr val="lt1"/>
                </a:solidFill>
              </a:rPr>
              <a:t>TXHEEJ TXHEEM (AGENDA)</a:t>
            </a:r>
            <a:endParaRPr sz="2300"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355200" y="1439825"/>
            <a:ext cx="8520600" cy="33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b="1" dirty="0">
                <a:solidFill>
                  <a:srgbClr val="000000"/>
                </a:solidFill>
              </a:rPr>
              <a:t>Kev </a:t>
            </a:r>
            <a:r>
              <a:rPr lang="en-US" b="1" dirty="0" err="1">
                <a:solidFill>
                  <a:srgbClr val="000000"/>
                </a:solidFill>
              </a:rPr>
              <a:t>Pov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Npav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Ua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Pov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Thawj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Ntawm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Lub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Zeem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Muag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thiab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Hom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Phiaj</a:t>
            </a:r>
            <a:endParaRPr lang="en-US" b="1" dirty="0">
              <a:solidFill>
                <a:srgbClr val="000000"/>
              </a:solidFill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b="1" dirty="0" err="1">
                <a:solidFill>
                  <a:srgbClr val="000000"/>
                </a:solidFill>
              </a:rPr>
              <a:t>Txoj</a:t>
            </a:r>
            <a:r>
              <a:rPr lang="en-US" b="1" dirty="0">
                <a:solidFill>
                  <a:srgbClr val="000000"/>
                </a:solidFill>
              </a:rPr>
              <a:t> Cai </a:t>
            </a:r>
            <a:r>
              <a:rPr lang="en-US" b="1" dirty="0" err="1">
                <a:solidFill>
                  <a:srgbClr val="000000"/>
                </a:solidFill>
              </a:rPr>
              <a:t>Ntawm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Pab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Pawg</a:t>
            </a:r>
            <a:endParaRPr lang="en-US" b="1" dirty="0">
              <a:solidFill>
                <a:srgbClr val="000000"/>
              </a:solidFill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b="1" dirty="0">
                <a:solidFill>
                  <a:srgbClr val="000000"/>
                </a:solidFill>
              </a:rPr>
              <a:t>Ntsib Tus Nthuav Qhia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b="1" dirty="0">
                <a:solidFill>
                  <a:srgbClr val="000000"/>
                </a:solidFill>
              </a:rPr>
              <a:t>Qhia C</a:t>
            </a:r>
            <a:r>
              <a:rPr lang="en-US" b="1" dirty="0">
                <a:solidFill>
                  <a:srgbClr val="000000"/>
                </a:solidFill>
              </a:rPr>
              <a:t>o</a:t>
            </a:r>
            <a:r>
              <a:rPr lang="en" b="1" dirty="0">
                <a:solidFill>
                  <a:srgbClr val="000000"/>
                </a:solidFill>
              </a:rPr>
              <a:t>v Teeb Meem Txog Ntawm Txoj Cai</a:t>
            </a:r>
            <a:endParaRPr b="1" dirty="0">
              <a:solidFill>
                <a:srgbClr val="000000"/>
              </a:solidFill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b="1" dirty="0">
                <a:solidFill>
                  <a:srgbClr val="000000"/>
                </a:solidFill>
              </a:rPr>
              <a:t>Piv Txwv</a:t>
            </a: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b="1" dirty="0">
                <a:solidFill>
                  <a:srgbClr val="000000"/>
                </a:solidFill>
              </a:rPr>
              <a:t>Kev </a:t>
            </a:r>
            <a:r>
              <a:rPr lang="en-US" b="1" dirty="0" err="1">
                <a:solidFill>
                  <a:srgbClr val="000000"/>
                </a:solidFill>
              </a:rPr>
              <a:t>Tsim</a:t>
            </a:r>
            <a:r>
              <a:rPr lang="en-US" b="1" dirty="0">
                <a:solidFill>
                  <a:srgbClr val="000000"/>
                </a:solidFill>
              </a:rPr>
              <a:t> Rau </a:t>
            </a:r>
            <a:r>
              <a:rPr lang="en-US" b="1" dirty="0" err="1">
                <a:solidFill>
                  <a:srgbClr val="000000"/>
                </a:solidFill>
              </a:rPr>
              <a:t>Peb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Lub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Neej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Yav</a:t>
            </a:r>
            <a:r>
              <a:rPr lang="en-US" b="1" dirty="0">
                <a:solidFill>
                  <a:srgbClr val="000000"/>
                </a:solidFill>
              </a:rPr>
              <a:t> Tom </a:t>
            </a:r>
            <a:r>
              <a:rPr lang="en-US" b="1" dirty="0" err="1">
                <a:solidFill>
                  <a:srgbClr val="000000"/>
                </a:solidFill>
              </a:rPr>
              <a:t>Ntej</a:t>
            </a:r>
            <a:endParaRPr lang="en-US" b="1" dirty="0">
              <a:solidFill>
                <a:srgbClr val="000000"/>
              </a:solidFill>
            </a:endParaRPr>
          </a:p>
          <a:p>
            <a:pPr marL="457200" lvl="0" indent="-3683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-US" b="1" dirty="0">
                <a:solidFill>
                  <a:srgbClr val="000000"/>
                </a:solidFill>
              </a:rPr>
              <a:t>Kev </a:t>
            </a:r>
            <a:r>
              <a:rPr lang="en-US" b="1" dirty="0" err="1">
                <a:solidFill>
                  <a:srgbClr val="000000"/>
                </a:solidFill>
              </a:rPr>
              <a:t>tshaj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Tawm</a:t>
            </a:r>
            <a:endParaRPr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835833" y="744575"/>
            <a:ext cx="7996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698701" y="419850"/>
            <a:ext cx="7310100" cy="43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00000"/>
                </a:solidFill>
              </a:rPr>
              <a:t>Cia </a:t>
            </a:r>
            <a:r>
              <a:rPr lang="en-US" sz="3200" dirty="0" err="1">
                <a:solidFill>
                  <a:srgbClr val="000000"/>
                </a:solidFill>
              </a:rPr>
              <a:t>peb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siab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peb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cov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txiaj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ntsig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ntawm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peb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lub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zeem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muag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thiab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cov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lus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ceeb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toom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ntawm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txoj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hauj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lwm</a:t>
            </a:r>
            <a:r>
              <a:rPr lang="en-US" sz="3200" dirty="0">
                <a:solidFill>
                  <a:srgbClr val="000000"/>
                </a:solidFill>
              </a:rPr>
              <a:t>…</a:t>
            </a:r>
            <a:endParaRPr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12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98650"/>
            <a:ext cx="8520600" cy="1367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000000"/>
                </a:solidFill>
              </a:rPr>
              <a:t>Cia peb rov ntsuam xyuas peb txoj cai...</a:t>
            </a:r>
            <a:endParaRPr sz="2600" b="1" dirty="0">
              <a:solidFill>
                <a:srgbClr val="000000"/>
              </a:solidFill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479175" y="1245575"/>
            <a:ext cx="8520600" cy="3686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4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1. Qhib siab rau cov tswv yim tshiab</a:t>
            </a:r>
            <a:endParaRPr sz="72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2. </a:t>
            </a:r>
            <a:r>
              <a:rPr lang="en" sz="7200" b="1" dirty="0">
                <a:solidFill>
                  <a:srgbClr val="000000"/>
                </a:solidFill>
                <a:latin typeface="+mj-lt"/>
              </a:rPr>
              <a:t>Mloog txhuas tus neeg hais lus</a:t>
            </a:r>
            <a:endParaRPr sz="72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3.</a:t>
            </a:r>
            <a:r>
              <a:rPr lang="en" sz="7200" b="1" dirty="0">
                <a:solidFill>
                  <a:srgbClr val="000000"/>
                </a:solidFill>
                <a:latin typeface="+mj-lt"/>
                <a:cs typeface="Times New Roman"/>
                <a:sym typeface="Times New Roman"/>
              </a:rPr>
              <a:t> Ua lub sij hawm sib npaug zo rau txhuas tus uas los sib qhia</a:t>
            </a:r>
            <a:endParaRPr sz="72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4. In person meeting: Please keep your phone on silent, and if you </a:t>
            </a:r>
            <a:endParaRPr sz="72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         need to answer the phone, </a:t>
            </a:r>
            <a:r>
              <a:rPr lang="en-US" sz="72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thov</a:t>
            </a:r>
            <a:r>
              <a:rPr lang="en-US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zam</a:t>
            </a:r>
            <a:r>
              <a:rPr lang="en-US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txim</a:t>
            </a:r>
            <a:r>
              <a:rPr lang="en-US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rau</a:t>
            </a:r>
            <a:r>
              <a:rPr lang="en-US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koj</a:t>
            </a:r>
            <a:r>
              <a:rPr lang="en-US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tus</a:t>
            </a:r>
            <a:r>
              <a:rPr lang="en-US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kheej</a:t>
            </a:r>
            <a:r>
              <a:rPr lang="en-US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hauv</a:t>
            </a:r>
            <a:r>
              <a:rPr lang="en-US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chav</a:t>
            </a:r>
            <a:r>
              <a:rPr lang="en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</a:t>
            </a:r>
            <a:endParaRPr sz="72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5. Thaum lub rooj sib tham virtual peb </a:t>
            </a:r>
            <a:r>
              <a:rPr lang="en" sz="7200" b="1" dirty="0">
                <a:solidFill>
                  <a:srgbClr val="000000"/>
                </a:solidFill>
                <a:latin typeface="+mj-lt"/>
              </a:rPr>
              <a:t>xav kom koj muab lub koob yees duab txhawm rau koj muaj kev koom nrog tag nrho</a:t>
            </a:r>
            <a:r>
              <a:rPr lang="en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, khaws koj lub suab</a:t>
            </a:r>
            <a:endParaRPr sz="72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6. </a:t>
            </a:r>
            <a:r>
              <a:rPr lang="en" sz="7200" b="1" dirty="0">
                <a:solidFill>
                  <a:srgbClr val="000000"/>
                </a:solidFill>
                <a:latin typeface="+mj-lt"/>
              </a:rPr>
              <a:t>Ua zoo rau lwm tus raws li koj kev xav kom raug kho</a:t>
            </a:r>
            <a:endParaRPr sz="72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rgbClr val="000000"/>
                </a:solidFill>
                <a:latin typeface="+mj-lt"/>
              </a:rPr>
              <a:t>7. 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Siv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lub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icon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tes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yog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tias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koj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muaj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lus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nug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los sis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lus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tawm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tswv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yim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, los sis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sau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tso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rau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hauv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kev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 sib </a:t>
            </a:r>
            <a:r>
              <a:rPr lang="en-US" sz="7200" b="1" dirty="0" err="1">
                <a:solidFill>
                  <a:srgbClr val="000000"/>
                </a:solidFill>
                <a:latin typeface="+mj-lt"/>
              </a:rPr>
              <a:t>tham</a:t>
            </a:r>
            <a:r>
              <a:rPr lang="en-US" sz="7200" b="1" dirty="0">
                <a:solidFill>
                  <a:srgbClr val="000000"/>
                </a:solidFill>
                <a:latin typeface="+mj-lt"/>
              </a:rPr>
              <a:t>.</a:t>
            </a:r>
            <a:endParaRPr sz="7200" b="1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214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209950" y="216375"/>
            <a:ext cx="8324450" cy="11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rgbClr val="000000"/>
                </a:solidFill>
              </a:rPr>
              <a:t>COV TXHIAJ NTSIG RAU PEB TXOJ KEV QHIA</a:t>
            </a:r>
            <a:r>
              <a:rPr lang="en" sz="2600" dirty="0"/>
              <a:t> training</a:t>
            </a:r>
            <a:endParaRPr sz="2600" dirty="0"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407100" y="1124675"/>
            <a:ext cx="5119500" cy="25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1" dirty="0" err="1">
                <a:solidFill>
                  <a:srgbClr val="000000"/>
                </a:solidFill>
              </a:rPr>
              <a:t>hnub</a:t>
            </a:r>
            <a:r>
              <a:rPr lang="en-US" sz="2400" b="1" dirty="0">
                <a:solidFill>
                  <a:srgbClr val="000000"/>
                </a:solidFill>
              </a:rPr>
              <a:t> no </a:t>
            </a:r>
            <a:r>
              <a:rPr lang="en-US" sz="2400" b="1" dirty="0" err="1">
                <a:solidFill>
                  <a:srgbClr val="000000"/>
                </a:solidFill>
              </a:rPr>
              <a:t>peb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yuav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kawm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paub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txog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tias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yuav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ua</a:t>
            </a:r>
            <a:r>
              <a:rPr lang="en-US" sz="2400" b="1" dirty="0">
                <a:solidFill>
                  <a:srgbClr val="000000"/>
                </a:solidFill>
              </a:rPr>
              <a:t> li </a:t>
            </a:r>
            <a:r>
              <a:rPr lang="en-US" sz="2400" b="1" dirty="0" err="1">
                <a:solidFill>
                  <a:srgbClr val="000000"/>
                </a:solidFill>
              </a:rPr>
              <a:t>cas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thiaj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hloov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peb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lub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zej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zog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qhov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teeb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meem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thiab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hloov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mus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rau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txoj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cai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kev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hloov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pauv</a:t>
            </a:r>
            <a:r>
              <a:rPr lang="en-US" sz="2400" b="1" dirty="0">
                <a:solidFill>
                  <a:srgbClr val="000000"/>
                </a:solidFill>
              </a:rPr>
              <a:t>.</a:t>
            </a:r>
            <a:endParaRPr sz="2400" b="1" dirty="0">
              <a:solidFill>
                <a:srgbClr val="000000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600" y="2363900"/>
            <a:ext cx="3341949" cy="23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195825"/>
            <a:ext cx="8520600" cy="1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dirty="0">
                <a:solidFill>
                  <a:schemeClr val="lt1"/>
                </a:solidFill>
              </a:rPr>
              <a:t>Lus (Vocabulary)</a:t>
            </a:r>
            <a:endParaRPr sz="3300" b="1" dirty="0">
              <a:solidFill>
                <a:schemeClr val="lt1"/>
              </a:solidFill>
            </a:endParaRPr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266625"/>
            <a:ext cx="8520600" cy="24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</a:rPr>
              <a:t>Txheej Txheem (system)- </a:t>
            </a:r>
            <a:r>
              <a:rPr lang="en" sz="2000" b="1" dirty="0">
                <a:solidFill>
                  <a:srgbClr val="4A86E8"/>
                </a:solidFill>
              </a:rPr>
              <a:t>nqee qhov ntawm cov khoom ua hauj lwm ua ke ua ib feem ntawm kev sib txuas hauv network</a:t>
            </a:r>
            <a:endParaRPr lang="en-US" sz="2000" b="1" dirty="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000000"/>
                </a:solidFill>
              </a:rPr>
              <a:t>Txoj</a:t>
            </a:r>
            <a:r>
              <a:rPr lang="en-US" sz="2000" b="1" dirty="0">
                <a:solidFill>
                  <a:srgbClr val="000000"/>
                </a:solidFill>
              </a:rPr>
              <a:t> Cai (policy)- </a:t>
            </a:r>
            <a:r>
              <a:rPr lang="en-US" sz="2000" b="1" dirty="0" err="1">
                <a:solidFill>
                  <a:srgbClr val="4A86E8"/>
                </a:solidFill>
              </a:rPr>
              <a:t>hauv</a:t>
            </a:r>
            <a:r>
              <a:rPr lang="en-US" sz="2000" b="1" dirty="0">
                <a:solidFill>
                  <a:srgbClr val="4A86E8"/>
                </a:solidFill>
              </a:rPr>
              <a:t> chav </a:t>
            </a:r>
            <a:r>
              <a:rPr lang="en-US" sz="2000" b="1" dirty="0" err="1">
                <a:solidFill>
                  <a:srgbClr val="4A86E8"/>
                </a:solidFill>
              </a:rPr>
              <a:t>kawm</a:t>
            </a:r>
            <a:r>
              <a:rPr lang="en-US" sz="2000" b="1" dirty="0">
                <a:solidFill>
                  <a:srgbClr val="4A86E8"/>
                </a:solidFill>
              </a:rPr>
              <a:t> los sis </a:t>
            </a:r>
            <a:r>
              <a:rPr lang="en-US" sz="2000" b="1" dirty="0" err="1">
                <a:solidFill>
                  <a:srgbClr val="4A86E8"/>
                </a:solidFill>
              </a:rPr>
              <a:t>lub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hauv</a:t>
            </a:r>
            <a:r>
              <a:rPr lang="en-US" sz="2000" b="1" dirty="0">
                <a:solidFill>
                  <a:srgbClr val="4A86E8"/>
                </a:solidFill>
              </a:rPr>
              <a:t> paus </a:t>
            </a:r>
            <a:r>
              <a:rPr lang="en-US" sz="2000" b="1" dirty="0" err="1">
                <a:solidFill>
                  <a:srgbClr val="4A86E8"/>
                </a:solidFill>
              </a:rPr>
              <a:t>ntsiab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lus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ntawm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kev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txiav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txim</a:t>
            </a:r>
            <a:r>
              <a:rPr lang="en-US" sz="2000" b="1" dirty="0">
                <a:solidFill>
                  <a:srgbClr val="4A86E8"/>
                </a:solidFill>
              </a:rPr>
              <a:t> tau lees </a:t>
            </a:r>
            <a:r>
              <a:rPr lang="en-US" sz="2000" b="1" dirty="0" err="1">
                <a:solidFill>
                  <a:srgbClr val="4A86E8"/>
                </a:solidFill>
              </a:rPr>
              <a:t>txais</a:t>
            </a:r>
            <a:r>
              <a:rPr lang="en-US" sz="2000" b="1" dirty="0">
                <a:solidFill>
                  <a:srgbClr val="4A86E8"/>
                </a:solidFill>
              </a:rPr>
              <a:t> los sis </a:t>
            </a:r>
            <a:r>
              <a:rPr lang="en-US" sz="2000" b="1" dirty="0" err="1">
                <a:solidFill>
                  <a:srgbClr val="4A86E8"/>
                </a:solidFill>
              </a:rPr>
              <a:t>npaj</a:t>
            </a:r>
            <a:r>
              <a:rPr lang="en-US" sz="2000" b="1" dirty="0">
                <a:solidFill>
                  <a:srgbClr val="4A86E8"/>
                </a:solidFill>
              </a:rPr>
              <a:t> los </a:t>
            </a:r>
            <a:r>
              <a:rPr lang="en-US" sz="2000" b="1" dirty="0" err="1">
                <a:solidFill>
                  <a:srgbClr val="4A86E8"/>
                </a:solidFill>
              </a:rPr>
              <a:t>ntawm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tsoom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fwv</a:t>
            </a:r>
            <a:r>
              <a:rPr lang="en-US" sz="2000" b="1" dirty="0">
                <a:solidFill>
                  <a:srgbClr val="4A86E8"/>
                </a:solidFill>
              </a:rPr>
              <a:t>, </a:t>
            </a:r>
            <a:r>
              <a:rPr lang="en-US" sz="2000" b="1" dirty="0" err="1">
                <a:solidFill>
                  <a:srgbClr val="4A86E8"/>
                </a:solidFill>
              </a:rPr>
              <a:t>thawj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coj</a:t>
            </a:r>
            <a:r>
              <a:rPr lang="en-US" sz="2000" b="1" dirty="0">
                <a:solidFill>
                  <a:srgbClr val="4A86E8"/>
                </a:solidFill>
              </a:rPr>
              <a:t>, </a:t>
            </a:r>
            <a:r>
              <a:rPr lang="en-US" sz="2000" b="1" dirty="0" err="1">
                <a:solidFill>
                  <a:srgbClr val="4A86E8"/>
                </a:solidFill>
              </a:rPr>
              <a:t>kev</a:t>
            </a:r>
            <a:r>
              <a:rPr lang="en-US" sz="2000" b="1" dirty="0">
                <a:solidFill>
                  <a:srgbClr val="4A86E8"/>
                </a:solidFill>
              </a:rPr>
              <a:t> lag </a:t>
            </a:r>
            <a:r>
              <a:rPr lang="en-US" sz="2000" b="1" dirty="0" err="1">
                <a:solidFill>
                  <a:srgbClr val="4A86E8"/>
                </a:solidFill>
              </a:rPr>
              <a:t>luam</a:t>
            </a:r>
            <a:r>
              <a:rPr lang="en-US" sz="2000" b="1" dirty="0">
                <a:solidFill>
                  <a:srgbClr val="4A86E8"/>
                </a:solidFill>
              </a:rPr>
              <a:t> los sis </a:t>
            </a:r>
            <a:r>
              <a:rPr lang="en-US" sz="2000" b="1" dirty="0" err="1">
                <a:solidFill>
                  <a:srgbClr val="4A86E8"/>
                </a:solidFill>
              </a:rPr>
              <a:t>tus</a:t>
            </a:r>
            <a:r>
              <a:rPr lang="en-US" sz="2000" b="1" dirty="0">
                <a:solidFill>
                  <a:srgbClr val="4A86E8"/>
                </a:solidFill>
              </a:rPr>
              <a:t> </a:t>
            </a:r>
            <a:r>
              <a:rPr lang="en-US" sz="2000" b="1" dirty="0" err="1">
                <a:solidFill>
                  <a:srgbClr val="4A86E8"/>
                </a:solidFill>
              </a:rPr>
              <a:t>kheej</a:t>
            </a:r>
            <a:r>
              <a:rPr lang="en-US" sz="2000" b="1" dirty="0">
                <a:solidFill>
                  <a:srgbClr val="4A86E8"/>
                </a:solidFill>
              </a:rPr>
              <a:t>.</a:t>
            </a:r>
            <a:r>
              <a:rPr lang="en" sz="2000" b="1" dirty="0">
                <a:solidFill>
                  <a:srgbClr val="4A86E8"/>
                </a:solidFill>
              </a:rPr>
              <a:t> </a:t>
            </a:r>
            <a:endParaRPr sz="2000" b="1" dirty="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</a:rPr>
              <a:t>Txiaj Ntsig (values)</a:t>
            </a:r>
            <a:r>
              <a:rPr lang="en" sz="2000" dirty="0">
                <a:solidFill>
                  <a:srgbClr val="000000"/>
                </a:solidFill>
              </a:rPr>
              <a:t>- </a:t>
            </a:r>
            <a:r>
              <a:rPr lang="en" sz="2000" b="1" dirty="0">
                <a:solidFill>
                  <a:srgbClr val="4A86E8"/>
                </a:solidFill>
              </a:rPr>
              <a:t>kev txiav txim siab ntawm yus txog yam uas tseem ceeb hauv lub neej</a:t>
            </a:r>
            <a:endParaRPr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200" b="1" dirty="0">
                <a:solidFill>
                  <a:srgbClr val="000000"/>
                </a:solidFill>
              </a:rPr>
              <a:t>Vim Li Cas, </a:t>
            </a:r>
            <a:r>
              <a:rPr lang="en-US" sz="3200" b="1" dirty="0" err="1">
                <a:solidFill>
                  <a:srgbClr val="000000"/>
                </a:solidFill>
              </a:rPr>
              <a:t>Yuav</a:t>
            </a:r>
            <a:r>
              <a:rPr lang="en-US" sz="3200" b="1" dirty="0">
                <a:solidFill>
                  <a:srgbClr val="000000"/>
                </a:solidFill>
              </a:rPr>
              <a:t> </a:t>
            </a:r>
            <a:r>
              <a:rPr lang="en-US" sz="3200" b="1" dirty="0" err="1">
                <a:solidFill>
                  <a:srgbClr val="000000"/>
                </a:solidFill>
              </a:rPr>
              <a:t>Ua</a:t>
            </a:r>
            <a:r>
              <a:rPr lang="en-US" sz="3200" b="1" dirty="0">
                <a:solidFill>
                  <a:srgbClr val="000000"/>
                </a:solidFill>
              </a:rPr>
              <a:t> Li Ca, Dab </a:t>
            </a:r>
            <a:r>
              <a:rPr lang="en-US" sz="3200" b="1" dirty="0" err="1">
                <a:solidFill>
                  <a:srgbClr val="000000"/>
                </a:solidFill>
              </a:rPr>
              <a:t>Tsi</a:t>
            </a:r>
            <a:r>
              <a:rPr lang="en-US" sz="3200" b="1" dirty="0">
                <a:solidFill>
                  <a:srgbClr val="000000"/>
                </a:solidFill>
              </a:rPr>
              <a:t>?</a:t>
            </a:r>
            <a:endParaRPr sz="3120" b="1" dirty="0">
              <a:solidFill>
                <a:srgbClr val="000000"/>
              </a:solidFill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39700" cy="33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b="1" dirty="0">
                <a:solidFill>
                  <a:srgbClr val="000000"/>
                </a:solidFill>
              </a:rPr>
              <a:t>Vim Li Cas</a:t>
            </a:r>
            <a:r>
              <a:rPr lang="en-US" dirty="0">
                <a:solidFill>
                  <a:srgbClr val="000000"/>
                </a:solidFill>
              </a:rPr>
              <a:t>”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ib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txoj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lwm</a:t>
            </a:r>
            <a:r>
              <a:rPr lang="en-US" dirty="0">
                <a:solidFill>
                  <a:srgbClr val="000000"/>
                </a:solidFill>
              </a:rPr>
              <a:t> no </a:t>
            </a:r>
            <a:r>
              <a:rPr lang="en-US" dirty="0" err="1">
                <a:solidFill>
                  <a:srgbClr val="000000"/>
                </a:solidFill>
              </a:rPr>
              <a:t>nrog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zeem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muag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nyob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siab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tsim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txiaj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ntsig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b="1" dirty="0" err="1">
                <a:solidFill>
                  <a:srgbClr val="000000"/>
                </a:solidFill>
              </a:rPr>
              <a:t>Yuav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Ua</a:t>
            </a:r>
            <a:r>
              <a:rPr lang="en-US" b="1" dirty="0">
                <a:solidFill>
                  <a:srgbClr val="000000"/>
                </a:solidFill>
              </a:rPr>
              <a:t> Li Ca</a:t>
            </a:r>
            <a:r>
              <a:rPr lang="en-US" dirty="0">
                <a:solidFill>
                  <a:srgbClr val="000000"/>
                </a:solidFill>
              </a:rPr>
              <a:t>”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nrog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tshaj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tawm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ntawm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txoj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lwm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thiab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lub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phiaj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tiav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hauv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txheej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txheem</a:t>
            </a:r>
            <a:r>
              <a:rPr lang="en-US" dirty="0">
                <a:solidFill>
                  <a:srgbClr val="000000"/>
                </a:solidFill>
              </a:rPr>
              <a:t> no.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“</a:t>
            </a:r>
            <a:r>
              <a:rPr lang="en-US" b="1" dirty="0">
                <a:solidFill>
                  <a:srgbClr val="000000"/>
                </a:solidFill>
              </a:rPr>
              <a:t>Dab </a:t>
            </a:r>
            <a:r>
              <a:rPr lang="en-US" b="1" dirty="0" err="1">
                <a:solidFill>
                  <a:srgbClr val="000000"/>
                </a:solidFill>
              </a:rPr>
              <a:t>Tsi</a:t>
            </a:r>
            <a:r>
              <a:rPr lang="en-US" dirty="0">
                <a:solidFill>
                  <a:srgbClr val="000000"/>
                </a:solidFill>
              </a:rPr>
              <a:t>” </a:t>
            </a:r>
            <a:r>
              <a:rPr lang="en-US" dirty="0" err="1">
                <a:solidFill>
                  <a:srgbClr val="000000"/>
                </a:solidFill>
              </a:rPr>
              <a:t>yog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cov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khoom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yuav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tsim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nyob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rau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thaum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kawg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ke</a:t>
            </a:r>
            <a:r>
              <a:rPr lang="en-US" dirty="0">
                <a:solidFill>
                  <a:srgbClr val="000000"/>
                </a:solidFill>
              </a:rPr>
              <a:t>. </a:t>
            </a:r>
          </a:p>
          <a:p>
            <a:pPr marL="45720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>
                <a:solidFill>
                  <a:srgbClr val="000000"/>
                </a:solidFill>
              </a:rPr>
              <a:t>Nov </a:t>
            </a:r>
            <a:r>
              <a:rPr lang="en-US" b="1" dirty="0" err="1">
                <a:solidFill>
                  <a:srgbClr val="000000"/>
                </a:solidFill>
              </a:rPr>
              <a:t>yog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Cov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Tswv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Yim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 err="1">
                <a:solidFill>
                  <a:srgbClr val="000000"/>
                </a:solidFill>
              </a:rPr>
              <a:t>Loj</a:t>
            </a:r>
            <a:r>
              <a:rPr lang="en-US" b="1" dirty="0">
                <a:solidFill>
                  <a:srgbClr val="000000"/>
                </a:solidFill>
              </a:rPr>
              <a:t>!</a:t>
            </a: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525" y="1089275"/>
            <a:ext cx="2961650" cy="26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C38F98-34D3-4178-BC4C-970F76A56A33}"/>
              </a:ext>
            </a:extLst>
          </p:cNvPr>
          <p:cNvSpPr/>
          <p:nvPr/>
        </p:nvSpPr>
        <p:spPr>
          <a:xfrm>
            <a:off x="3837034" y="0"/>
            <a:ext cx="5151120" cy="506984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000" dirty="0"/>
          </a:p>
          <a:p>
            <a:endParaRPr lang="en-US" sz="3000" dirty="0"/>
          </a:p>
          <a:p>
            <a:r>
              <a:rPr lang="en-US" sz="3000" dirty="0"/>
              <a:t>PAWG SAB LAJ </a:t>
            </a:r>
          </a:p>
          <a:p>
            <a:r>
              <a:rPr lang="en-US" sz="3000" dirty="0"/>
              <a:t>HAUV ZEJ ZOG</a:t>
            </a:r>
          </a:p>
          <a:p>
            <a:r>
              <a:rPr lang="en-US" sz="3000" dirty="0"/>
              <a:t> NTAWM NROOG FRESNO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  <a:p>
            <a:r>
              <a:rPr lang="en-US" sz="1600" dirty="0"/>
              <a:t>Kev </a:t>
            </a:r>
            <a:r>
              <a:rPr lang="en-US" sz="1600" dirty="0" err="1"/>
              <a:t>txhawb</a:t>
            </a:r>
            <a:r>
              <a:rPr lang="en-US" sz="1600" dirty="0"/>
              <a:t> </a:t>
            </a:r>
            <a:r>
              <a:rPr lang="en-US" sz="1600" dirty="0" err="1"/>
              <a:t>nqa</a:t>
            </a:r>
            <a:r>
              <a:rPr lang="en-US" sz="1600" dirty="0"/>
              <a:t> . Kev </a:t>
            </a:r>
            <a:r>
              <a:rPr lang="en-US" sz="1600" dirty="0" err="1"/>
              <a:t>Kawm</a:t>
            </a:r>
            <a:r>
              <a:rPr lang="en-US" sz="1600" dirty="0"/>
              <a:t> . Kev </a:t>
            </a:r>
            <a:r>
              <a:rPr lang="en-US" sz="1600" dirty="0" err="1"/>
              <a:t>noj</a:t>
            </a:r>
            <a:r>
              <a:rPr lang="en-US" sz="1600" dirty="0"/>
              <a:t> </a:t>
            </a:r>
            <a:r>
              <a:rPr lang="en-US" sz="1600" dirty="0" err="1"/>
              <a:t>qab</a:t>
            </a:r>
            <a:r>
              <a:rPr lang="en-US" sz="1600" dirty="0"/>
              <a:t> </a:t>
            </a:r>
            <a:r>
              <a:rPr lang="en-US" sz="1600" dirty="0" err="1"/>
              <a:t>haus</a:t>
            </a:r>
            <a:r>
              <a:rPr lang="en-US" sz="1600" dirty="0"/>
              <a:t> </a:t>
            </a:r>
            <a:r>
              <a:rPr lang="en-US" sz="1600" dirty="0" err="1"/>
              <a:t>huv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800" dirty="0" err="1">
                <a:solidFill>
                  <a:schemeClr val="accent6"/>
                </a:solidFill>
              </a:rPr>
              <a:t>Ua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Nrog</a:t>
            </a:r>
            <a:r>
              <a:rPr lang="en-US" sz="1800" dirty="0">
                <a:solidFill>
                  <a:schemeClr val="accent6"/>
                </a:solidFill>
              </a:rPr>
              <a:t> Kev </a:t>
            </a:r>
            <a:r>
              <a:rPr lang="en-US" sz="1800" dirty="0" err="1">
                <a:solidFill>
                  <a:schemeClr val="accent6"/>
                </a:solidFill>
              </a:rPr>
              <a:t>Hlub</a:t>
            </a:r>
            <a:r>
              <a:rPr lang="en-US" sz="1800" dirty="0">
                <a:solidFill>
                  <a:schemeClr val="accent6"/>
                </a:solidFill>
              </a:rPr>
              <a:t>. Cag </a:t>
            </a:r>
            <a:r>
              <a:rPr lang="en-US" sz="1800" dirty="0" err="1">
                <a:solidFill>
                  <a:schemeClr val="accent6"/>
                </a:solidFill>
              </a:rPr>
              <a:t>Hauv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 err="1">
                <a:solidFill>
                  <a:schemeClr val="accent6"/>
                </a:solidFill>
              </a:rPr>
              <a:t>Kab</a:t>
            </a:r>
            <a:r>
              <a:rPr lang="en-US" sz="1800" dirty="0">
                <a:solidFill>
                  <a:schemeClr val="accent6"/>
                </a:solidFill>
              </a:rPr>
              <a:t> Lis Kev Cai.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1888</Words>
  <Application>Microsoft Office PowerPoint</Application>
  <PresentationFormat>On-screen Show (16:9)</PresentationFormat>
  <Paragraphs>227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Oswald</vt:lpstr>
      <vt:lpstr>Simple Dark</vt:lpstr>
      <vt:lpstr>PowerPoint Presentation</vt:lpstr>
      <vt:lpstr>Zoo siab txais tos, Cov lus qhia ntawm Zoom Bienvenidos, Instrucciones para Zoom</vt:lpstr>
      <vt:lpstr>                         TXHEEJ TXHEEM (AGENDA)</vt:lpstr>
      <vt:lpstr>PowerPoint Presentation</vt:lpstr>
      <vt:lpstr> Cia peb rov ntsuam xyuas peb txoj cai...</vt:lpstr>
      <vt:lpstr>COV TXHIAJ NTSIG RAU PEB TXOJ KEV QHIA training</vt:lpstr>
      <vt:lpstr>Lus (Vocabulary)</vt:lpstr>
      <vt:lpstr>Vim Li Cas, Yuav Ua Li Ca, Dab Tsi?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modified xsi:type="dcterms:W3CDTF">2021-11-05T14:20:57Z</dcterms:modified>
  <cp:category/>
</cp:coreProperties>
</file>